
<file path=[Content_Types].xml><?xml version="1.0" encoding="utf-8"?>
<Types xmlns="http://schemas.openxmlformats.org/package/2006/content-types">
  <Default Extension="xml" ContentType="application/xml"/>
  <Default Extension="wmf" ContentType="image/x-wmf"/>
  <Default Extension="bin" ContentType="application/vnd.openxmlformats-officedocument.oleObject"/>
  <Default Extension="jpeg" ContentType="image/jpeg"/>
  <Default Extension="rels" ContentType="application/vnd.openxmlformats-package.relationships+xml"/>
  <Default Extension="emf" ContentType="image/x-emf"/>
  <Default Extension="vml" ContentType="application/vnd.openxmlformats-officedocument.vmlDrawing"/>
  <Default Extension="gif" ContentType="image/gif"/>
  <Default Extension="docx" ContentType="application/vnd.openxmlformats-officedocument.wordprocessingml.document"/>
  <Default Extension="wav" ContentType="audio/wav"/>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8"/>
  </p:notesMasterIdLst>
  <p:sldIdLst>
    <p:sldId id="278" r:id="rId3"/>
    <p:sldId id="294" r:id="rId4"/>
    <p:sldId id="261" r:id="rId5"/>
    <p:sldId id="283" r:id="rId6"/>
    <p:sldId id="276" r:id="rId7"/>
    <p:sldId id="260" r:id="rId8"/>
    <p:sldId id="263" r:id="rId9"/>
    <p:sldId id="268" r:id="rId10"/>
    <p:sldId id="269" r:id="rId11"/>
    <p:sldId id="265" r:id="rId12"/>
    <p:sldId id="266" r:id="rId13"/>
    <p:sldId id="271" r:id="rId14"/>
    <p:sldId id="285" r:id="rId15"/>
    <p:sldId id="286" r:id="rId16"/>
    <p:sldId id="264" r:id="rId17"/>
    <p:sldId id="273" r:id="rId18"/>
    <p:sldId id="274" r:id="rId19"/>
    <p:sldId id="275" r:id="rId20"/>
    <p:sldId id="295" r:id="rId21"/>
    <p:sldId id="312" r:id="rId22"/>
    <p:sldId id="303" r:id="rId23"/>
    <p:sldId id="311" r:id="rId24"/>
    <p:sldId id="307" r:id="rId25"/>
    <p:sldId id="301" r:id="rId26"/>
    <p:sldId id="302" r:id="rId27"/>
    <p:sldId id="300" r:id="rId28"/>
    <p:sldId id="308" r:id="rId29"/>
    <p:sldId id="297" r:id="rId30"/>
    <p:sldId id="305" r:id="rId31"/>
    <p:sldId id="309" r:id="rId32"/>
    <p:sldId id="310" r:id="rId33"/>
    <p:sldId id="306" r:id="rId34"/>
    <p:sldId id="298" r:id="rId35"/>
    <p:sldId id="299" r:id="rId36"/>
    <p:sldId id="304" r:id="rId37"/>
    <p:sldId id="292" r:id="rId38"/>
    <p:sldId id="281" r:id="rId39"/>
    <p:sldId id="282" r:id="rId40"/>
    <p:sldId id="284" r:id="rId41"/>
    <p:sldId id="287" r:id="rId42"/>
    <p:sldId id="288" r:id="rId43"/>
    <p:sldId id="289" r:id="rId44"/>
    <p:sldId id="290" r:id="rId45"/>
    <p:sldId id="296" r:id="rId46"/>
    <p:sldId id="293" r:id="rId47"/>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49" autoAdjust="0"/>
    <p:restoredTop sz="94646"/>
  </p:normalViewPr>
  <p:slideViewPr>
    <p:cSldViewPr>
      <p:cViewPr varScale="1">
        <p:scale>
          <a:sx n="94" d="100"/>
          <a:sy n="94" d="100"/>
        </p:scale>
        <p:origin x="1344" y="1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notesMaster" Target="notesMasters/notesMaster1.xml"/><Relationship Id="rId49" Type="http://schemas.openxmlformats.org/officeDocument/2006/relationships/presProps" Target="presProps.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50" Type="http://schemas.openxmlformats.org/officeDocument/2006/relationships/viewProps" Target="viewProps.xml"/><Relationship Id="rId51" Type="http://schemas.openxmlformats.org/officeDocument/2006/relationships/theme" Target="theme/theme1.xml"/><Relationship Id="rId5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D77AA11-90DE-4896-9755-869D31535387}" type="datetimeFigureOut">
              <a:rPr lang="fr-FR" smtClean="0"/>
              <a:t>13/11/2017</a:t>
            </a:fld>
            <a:endParaRPr lang="fr-F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543C98F-EF63-4171-9198-24D3B9CE7EF4}" type="slidenum">
              <a:rPr lang="fr-FR" smtClean="0"/>
              <a:t>‹#›</a:t>
            </a:fld>
            <a:endParaRPr lang="fr-FR"/>
          </a:p>
        </p:txBody>
      </p:sp>
    </p:spTree>
    <p:extLst>
      <p:ext uri="{BB962C8B-B14F-4D97-AF65-F5344CB8AC3E}">
        <p14:creationId xmlns:p14="http://schemas.microsoft.com/office/powerpoint/2010/main" val="39467310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6543C98F-EF63-4171-9198-24D3B9CE7EF4}" type="slidenum">
              <a:rPr lang="fr-FR" smtClean="0"/>
              <a:t>4</a:t>
            </a:fld>
            <a:endParaRPr lang="fr-FR"/>
          </a:p>
        </p:txBody>
      </p:sp>
    </p:spTree>
    <p:extLst>
      <p:ext uri="{BB962C8B-B14F-4D97-AF65-F5344CB8AC3E}">
        <p14:creationId xmlns:p14="http://schemas.microsoft.com/office/powerpoint/2010/main" val="1366680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fr-F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FR"/>
          </a:p>
        </p:txBody>
      </p:sp>
      <p:sp>
        <p:nvSpPr>
          <p:cNvPr id="4" name="Date Placeholder 3"/>
          <p:cNvSpPr>
            <a:spLocks noGrp="1"/>
          </p:cNvSpPr>
          <p:nvPr>
            <p:ph type="dt" sz="half" idx="10"/>
          </p:nvPr>
        </p:nvSpPr>
        <p:spPr/>
        <p:txBody>
          <a:bodyPr/>
          <a:lstStyle/>
          <a:p>
            <a:fld id="{FC417F74-6023-472F-AE71-3F8722D76246}" type="datetime1">
              <a:rPr lang="fr-FR" smtClean="0"/>
              <a:t>13/11/2017</a:t>
            </a:fld>
            <a:endParaRPr lang="fr-FR" dirty="0"/>
          </a:p>
        </p:txBody>
      </p:sp>
      <p:sp>
        <p:nvSpPr>
          <p:cNvPr id="5" name="Footer Placeholder 4"/>
          <p:cNvSpPr>
            <a:spLocks noGrp="1"/>
          </p:cNvSpPr>
          <p:nvPr>
            <p:ph type="ftr" sz="quarter" idx="11"/>
          </p:nvPr>
        </p:nvSpPr>
        <p:spPr/>
        <p:txBody>
          <a:bodyPr/>
          <a:lstStyle/>
          <a:p>
            <a:r>
              <a:rPr lang="fr-FR" smtClean="0"/>
              <a:t>Madame J. Dommanget 2013</a:t>
            </a:r>
            <a:endParaRPr lang="fr-FR" dirty="0"/>
          </a:p>
        </p:txBody>
      </p:sp>
      <p:sp>
        <p:nvSpPr>
          <p:cNvPr id="6" name="Slide Number Placeholder 5"/>
          <p:cNvSpPr>
            <a:spLocks noGrp="1"/>
          </p:cNvSpPr>
          <p:nvPr>
            <p:ph type="sldNum" sz="quarter" idx="12"/>
          </p:nvPr>
        </p:nvSpPr>
        <p:spPr/>
        <p:txBody>
          <a:bodyPr/>
          <a:lstStyle/>
          <a:p>
            <a:fld id="{AD6ACD32-7A70-4709-B465-B8170CBAA3CD}" type="slidenum">
              <a:rPr lang="fr-FR" smtClean="0"/>
              <a:t>‹#›</a:t>
            </a:fld>
            <a:endParaRPr lang="fr-FR" dirty="0"/>
          </a:p>
        </p:txBody>
      </p:sp>
    </p:spTree>
    <p:extLst>
      <p:ext uri="{BB962C8B-B14F-4D97-AF65-F5344CB8AC3E}">
        <p14:creationId xmlns:p14="http://schemas.microsoft.com/office/powerpoint/2010/main" val="2175837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10"/>
          </p:nvPr>
        </p:nvSpPr>
        <p:spPr/>
        <p:txBody>
          <a:bodyPr/>
          <a:lstStyle/>
          <a:p>
            <a:fld id="{6ED71E7B-9569-42C3-9B95-0612CC62F2CE}" type="datetime1">
              <a:rPr lang="fr-FR" smtClean="0"/>
              <a:t>13/11/2017</a:t>
            </a:fld>
            <a:endParaRPr lang="fr-FR" dirty="0"/>
          </a:p>
        </p:txBody>
      </p:sp>
      <p:sp>
        <p:nvSpPr>
          <p:cNvPr id="5" name="Footer Placeholder 4"/>
          <p:cNvSpPr>
            <a:spLocks noGrp="1"/>
          </p:cNvSpPr>
          <p:nvPr>
            <p:ph type="ftr" sz="quarter" idx="11"/>
          </p:nvPr>
        </p:nvSpPr>
        <p:spPr/>
        <p:txBody>
          <a:bodyPr/>
          <a:lstStyle/>
          <a:p>
            <a:r>
              <a:rPr lang="fr-FR" smtClean="0"/>
              <a:t>Madame J. Dommanget 2013</a:t>
            </a:r>
            <a:endParaRPr lang="fr-FR" dirty="0"/>
          </a:p>
        </p:txBody>
      </p:sp>
      <p:sp>
        <p:nvSpPr>
          <p:cNvPr id="6" name="Slide Number Placeholder 5"/>
          <p:cNvSpPr>
            <a:spLocks noGrp="1"/>
          </p:cNvSpPr>
          <p:nvPr>
            <p:ph type="sldNum" sz="quarter" idx="12"/>
          </p:nvPr>
        </p:nvSpPr>
        <p:spPr/>
        <p:txBody>
          <a:bodyPr/>
          <a:lstStyle/>
          <a:p>
            <a:fld id="{AD6ACD32-7A70-4709-B465-B8170CBAA3CD}" type="slidenum">
              <a:rPr lang="fr-FR" smtClean="0"/>
              <a:t>‹#›</a:t>
            </a:fld>
            <a:endParaRPr lang="fr-FR" dirty="0"/>
          </a:p>
        </p:txBody>
      </p:sp>
    </p:spTree>
    <p:extLst>
      <p:ext uri="{BB962C8B-B14F-4D97-AF65-F5344CB8AC3E}">
        <p14:creationId xmlns:p14="http://schemas.microsoft.com/office/powerpoint/2010/main" val="9861095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fr-FR"/>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10"/>
          </p:nvPr>
        </p:nvSpPr>
        <p:spPr/>
        <p:txBody>
          <a:bodyPr/>
          <a:lstStyle/>
          <a:p>
            <a:fld id="{6BF131A1-69B8-43FE-99FD-2112536BEF11}" type="datetime1">
              <a:rPr lang="fr-FR" smtClean="0"/>
              <a:t>13/11/2017</a:t>
            </a:fld>
            <a:endParaRPr lang="fr-FR" dirty="0"/>
          </a:p>
        </p:txBody>
      </p:sp>
      <p:sp>
        <p:nvSpPr>
          <p:cNvPr id="5" name="Footer Placeholder 4"/>
          <p:cNvSpPr>
            <a:spLocks noGrp="1"/>
          </p:cNvSpPr>
          <p:nvPr>
            <p:ph type="ftr" sz="quarter" idx="11"/>
          </p:nvPr>
        </p:nvSpPr>
        <p:spPr/>
        <p:txBody>
          <a:bodyPr/>
          <a:lstStyle/>
          <a:p>
            <a:r>
              <a:rPr lang="fr-FR" smtClean="0"/>
              <a:t>Madame J. Dommanget 2013</a:t>
            </a:r>
            <a:endParaRPr lang="fr-FR" dirty="0"/>
          </a:p>
        </p:txBody>
      </p:sp>
      <p:sp>
        <p:nvSpPr>
          <p:cNvPr id="6" name="Slide Number Placeholder 5"/>
          <p:cNvSpPr>
            <a:spLocks noGrp="1"/>
          </p:cNvSpPr>
          <p:nvPr>
            <p:ph type="sldNum" sz="quarter" idx="12"/>
          </p:nvPr>
        </p:nvSpPr>
        <p:spPr/>
        <p:txBody>
          <a:bodyPr/>
          <a:lstStyle/>
          <a:p>
            <a:fld id="{AD6ACD32-7A70-4709-B465-B8170CBAA3CD}" type="slidenum">
              <a:rPr lang="fr-FR" smtClean="0"/>
              <a:t>‹#›</a:t>
            </a:fld>
            <a:endParaRPr lang="fr-FR" dirty="0"/>
          </a:p>
        </p:txBody>
      </p:sp>
    </p:spTree>
    <p:extLst>
      <p:ext uri="{BB962C8B-B14F-4D97-AF65-F5344CB8AC3E}">
        <p14:creationId xmlns:p14="http://schemas.microsoft.com/office/powerpoint/2010/main" val="15590058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6"/>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ES"/>
          </a:p>
        </p:txBody>
      </p:sp>
      <p:sp>
        <p:nvSpPr>
          <p:cNvPr id="4" name="Rectangle 4"/>
          <p:cNvSpPr>
            <a:spLocks noGrp="1" noChangeArrowheads="1"/>
          </p:cNvSpPr>
          <p:nvPr>
            <p:ph type="dt" sz="half" idx="10"/>
          </p:nvPr>
        </p:nvSpPr>
        <p:spPr>
          <a:ln/>
        </p:spPr>
        <p:txBody>
          <a:bodyPr/>
          <a:lstStyle>
            <a:lvl1pPr>
              <a:defRPr/>
            </a:lvl1pPr>
          </a:lstStyle>
          <a:p>
            <a:pPr>
              <a:defRPr/>
            </a:pPr>
            <a:fld id="{4AB3EB6D-649C-4470-8238-66AFB6DE85B4}" type="datetime1">
              <a:rPr lang="fr-FR" smtClean="0">
                <a:solidFill>
                  <a:srgbClr val="000000"/>
                </a:solidFill>
              </a:rPr>
              <a:t>13/11/2017</a:t>
            </a:fld>
            <a:endParaRPr lang="es-E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es-ES" smtClean="0">
                <a:solidFill>
                  <a:srgbClr val="000000"/>
                </a:solidFill>
              </a:rPr>
              <a:t>Madame J. Dommanget 2013</a:t>
            </a:r>
            <a:endParaRPr lang="es-E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75147A3-45F9-4F55-8563-5A1467EC9FAD}" type="slidenum">
              <a:rPr lang="es-ES">
                <a:solidFill>
                  <a:srgbClr val="000000"/>
                </a:solidFill>
              </a:rPr>
              <a:pPr>
                <a:defRPr/>
              </a:pPr>
              <a:t>‹#›</a:t>
            </a:fld>
            <a:endParaRPr lang="es-ES" dirty="0">
              <a:solidFill>
                <a:srgbClr val="000000"/>
              </a:solidFill>
            </a:endParaRPr>
          </a:p>
        </p:txBody>
      </p:sp>
    </p:spTree>
    <p:extLst>
      <p:ext uri="{BB962C8B-B14F-4D97-AF65-F5344CB8AC3E}">
        <p14:creationId xmlns:p14="http://schemas.microsoft.com/office/powerpoint/2010/main" val="32859047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4 Marcador de pie de página"/>
          <p:cNvSpPr>
            <a:spLocks noGrp="1"/>
          </p:cNvSpPr>
          <p:nvPr>
            <p:ph type="ftr" sz="quarter" idx="10"/>
          </p:nvPr>
        </p:nvSpPr>
        <p:spPr/>
        <p:txBody>
          <a:bodyPr/>
          <a:lstStyle>
            <a:lvl1pPr>
              <a:defRPr/>
            </a:lvl1pPr>
          </a:lstStyle>
          <a:p>
            <a:pPr>
              <a:defRPr/>
            </a:pPr>
            <a:r>
              <a:rPr lang="es-ES" smtClean="0">
                <a:solidFill>
                  <a:srgbClr val="000000"/>
                </a:solidFill>
              </a:rPr>
              <a:t>Madame J. Dommanget 2013</a:t>
            </a:r>
            <a:endParaRPr lang="es-ES" dirty="0">
              <a:solidFill>
                <a:srgbClr val="000000"/>
              </a:solidFill>
            </a:endParaRPr>
          </a:p>
        </p:txBody>
      </p:sp>
      <p:sp>
        <p:nvSpPr>
          <p:cNvPr id="5" name="5 Marcador de número de diapositiva"/>
          <p:cNvSpPr>
            <a:spLocks noGrp="1"/>
          </p:cNvSpPr>
          <p:nvPr>
            <p:ph type="sldNum" sz="quarter" idx="11"/>
          </p:nvPr>
        </p:nvSpPr>
        <p:spPr/>
        <p:txBody>
          <a:bodyPr/>
          <a:lstStyle>
            <a:lvl1pPr>
              <a:defRPr/>
            </a:lvl1pPr>
          </a:lstStyle>
          <a:p>
            <a:pPr>
              <a:defRPr/>
            </a:pPr>
            <a:fld id="{DB688FFE-5CAF-4897-AF84-64F74DC70351}" type="slidenum">
              <a:rPr lang="es-ES">
                <a:solidFill>
                  <a:srgbClr val="000000"/>
                </a:solidFill>
              </a:rPr>
              <a:pPr>
                <a:defRPr/>
              </a:pPr>
              <a:t>‹#›</a:t>
            </a:fld>
            <a:endParaRPr lang="es-ES" dirty="0">
              <a:solidFill>
                <a:srgbClr val="000000"/>
              </a:solidFill>
            </a:endParaRPr>
          </a:p>
        </p:txBody>
      </p:sp>
    </p:spTree>
    <p:extLst>
      <p:ext uri="{BB962C8B-B14F-4D97-AF65-F5344CB8AC3E}">
        <p14:creationId xmlns:p14="http://schemas.microsoft.com/office/powerpoint/2010/main" val="10105551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4"/>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fld id="{690EAA18-BC4F-4F4C-A51A-962CE5054D2A}" type="datetime1">
              <a:rPr lang="fr-FR" smtClean="0">
                <a:solidFill>
                  <a:srgbClr val="000000"/>
                </a:solidFill>
              </a:rPr>
              <a:t>13/11/2017</a:t>
            </a:fld>
            <a:endParaRPr lang="es-E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es-ES" smtClean="0">
                <a:solidFill>
                  <a:srgbClr val="000000"/>
                </a:solidFill>
              </a:rPr>
              <a:t>Madame J. Dommanget 2013</a:t>
            </a:r>
            <a:endParaRPr lang="es-E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32AE352-6419-4F49-8E69-7C86D7D9E4AB}" type="slidenum">
              <a:rPr lang="es-ES">
                <a:solidFill>
                  <a:srgbClr val="000000"/>
                </a:solidFill>
              </a:rPr>
              <a:pPr>
                <a:defRPr/>
              </a:pPr>
              <a:t>‹#›</a:t>
            </a:fld>
            <a:endParaRPr lang="es-ES" dirty="0">
              <a:solidFill>
                <a:srgbClr val="000000"/>
              </a:solidFill>
            </a:endParaRPr>
          </a:p>
        </p:txBody>
      </p:sp>
    </p:spTree>
    <p:extLst>
      <p:ext uri="{BB962C8B-B14F-4D97-AF65-F5344CB8AC3E}">
        <p14:creationId xmlns:p14="http://schemas.microsoft.com/office/powerpoint/2010/main" val="5676752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4"/>
          <p:cNvSpPr>
            <a:spLocks noGrp="1" noChangeArrowheads="1"/>
          </p:cNvSpPr>
          <p:nvPr>
            <p:ph type="dt" sz="half" idx="10"/>
          </p:nvPr>
        </p:nvSpPr>
        <p:spPr>
          <a:ln/>
        </p:spPr>
        <p:txBody>
          <a:bodyPr/>
          <a:lstStyle>
            <a:lvl1pPr>
              <a:defRPr/>
            </a:lvl1pPr>
          </a:lstStyle>
          <a:p>
            <a:pPr>
              <a:defRPr/>
            </a:pPr>
            <a:fld id="{1A776EAA-54DF-41E1-8770-14E4EC974025}" type="datetime1">
              <a:rPr lang="fr-FR" smtClean="0">
                <a:solidFill>
                  <a:srgbClr val="000000"/>
                </a:solidFill>
              </a:rPr>
              <a:t>13/11/2017</a:t>
            </a:fld>
            <a:endParaRPr lang="es-E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es-ES" smtClean="0">
                <a:solidFill>
                  <a:srgbClr val="000000"/>
                </a:solidFill>
              </a:rPr>
              <a:t>Madame J. Dommanget 2013</a:t>
            </a:r>
            <a:endParaRPr lang="es-E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15AAB08-66B0-46B7-8BD2-87E447A7371F}" type="slidenum">
              <a:rPr lang="es-ES">
                <a:solidFill>
                  <a:srgbClr val="000000"/>
                </a:solidFill>
              </a:rPr>
              <a:pPr>
                <a:defRPr/>
              </a:pPr>
              <a:t>‹#›</a:t>
            </a:fld>
            <a:endParaRPr lang="es-ES" dirty="0">
              <a:solidFill>
                <a:srgbClr val="000000"/>
              </a:solidFill>
            </a:endParaRPr>
          </a:p>
        </p:txBody>
      </p:sp>
    </p:spTree>
    <p:extLst>
      <p:ext uri="{BB962C8B-B14F-4D97-AF65-F5344CB8AC3E}">
        <p14:creationId xmlns:p14="http://schemas.microsoft.com/office/powerpoint/2010/main" val="1826408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Rectangle 4"/>
          <p:cNvSpPr>
            <a:spLocks noGrp="1" noChangeArrowheads="1"/>
          </p:cNvSpPr>
          <p:nvPr>
            <p:ph type="dt" sz="half" idx="10"/>
          </p:nvPr>
        </p:nvSpPr>
        <p:spPr>
          <a:ln/>
        </p:spPr>
        <p:txBody>
          <a:bodyPr/>
          <a:lstStyle>
            <a:lvl1pPr>
              <a:defRPr/>
            </a:lvl1pPr>
          </a:lstStyle>
          <a:p>
            <a:pPr>
              <a:defRPr/>
            </a:pPr>
            <a:fld id="{5A65B8BE-718D-4783-9484-A16BE9C387BE}" type="datetime1">
              <a:rPr lang="fr-FR" smtClean="0">
                <a:solidFill>
                  <a:srgbClr val="000000"/>
                </a:solidFill>
              </a:rPr>
              <a:t>13/11/2017</a:t>
            </a:fld>
            <a:endParaRPr lang="es-E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r>
              <a:rPr lang="es-ES" smtClean="0">
                <a:solidFill>
                  <a:srgbClr val="000000"/>
                </a:solidFill>
              </a:rPr>
              <a:t>Madame J. Dommanget 2013</a:t>
            </a:r>
            <a:endParaRPr lang="es-E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2F78DF6E-EC1B-4DF7-9387-1BA7BB21B0B6}" type="slidenum">
              <a:rPr lang="es-ES">
                <a:solidFill>
                  <a:srgbClr val="000000"/>
                </a:solidFill>
              </a:rPr>
              <a:pPr>
                <a:defRPr/>
              </a:pPr>
              <a:t>‹#›</a:t>
            </a:fld>
            <a:endParaRPr lang="es-ES" dirty="0">
              <a:solidFill>
                <a:srgbClr val="000000"/>
              </a:solidFill>
            </a:endParaRPr>
          </a:p>
        </p:txBody>
      </p:sp>
    </p:spTree>
    <p:extLst>
      <p:ext uri="{BB962C8B-B14F-4D97-AF65-F5344CB8AC3E}">
        <p14:creationId xmlns:p14="http://schemas.microsoft.com/office/powerpoint/2010/main" val="3585190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Rectangle 4"/>
          <p:cNvSpPr>
            <a:spLocks noGrp="1" noChangeArrowheads="1"/>
          </p:cNvSpPr>
          <p:nvPr>
            <p:ph type="dt" sz="half" idx="10"/>
          </p:nvPr>
        </p:nvSpPr>
        <p:spPr>
          <a:ln/>
        </p:spPr>
        <p:txBody>
          <a:bodyPr/>
          <a:lstStyle>
            <a:lvl1pPr>
              <a:defRPr/>
            </a:lvl1pPr>
          </a:lstStyle>
          <a:p>
            <a:pPr>
              <a:defRPr/>
            </a:pPr>
            <a:fld id="{F0424068-2005-413B-923F-9B52F4D8E295}" type="datetime1">
              <a:rPr lang="fr-FR" smtClean="0">
                <a:solidFill>
                  <a:srgbClr val="000000"/>
                </a:solidFill>
              </a:rPr>
              <a:t>13/11/2017</a:t>
            </a:fld>
            <a:endParaRPr lang="es-E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r>
              <a:rPr lang="es-ES" smtClean="0">
                <a:solidFill>
                  <a:srgbClr val="000000"/>
                </a:solidFill>
              </a:rPr>
              <a:t>Madame J. Dommanget 2013</a:t>
            </a:r>
            <a:endParaRPr lang="es-E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FBC3730-6C39-4CF6-9E8A-87A6D7417D15}" type="slidenum">
              <a:rPr lang="es-ES">
                <a:solidFill>
                  <a:srgbClr val="000000"/>
                </a:solidFill>
              </a:rPr>
              <a:pPr>
                <a:defRPr/>
              </a:pPr>
              <a:t>‹#›</a:t>
            </a:fld>
            <a:endParaRPr lang="es-ES" dirty="0">
              <a:solidFill>
                <a:srgbClr val="000000"/>
              </a:solidFill>
            </a:endParaRPr>
          </a:p>
        </p:txBody>
      </p:sp>
    </p:spTree>
    <p:extLst>
      <p:ext uri="{BB962C8B-B14F-4D97-AF65-F5344CB8AC3E}">
        <p14:creationId xmlns:p14="http://schemas.microsoft.com/office/powerpoint/2010/main" val="7242130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B85A154A-03F0-42BA-929A-BA8C39ABDCC1}" type="datetime1">
              <a:rPr lang="fr-FR" smtClean="0">
                <a:solidFill>
                  <a:srgbClr val="000000"/>
                </a:solidFill>
              </a:rPr>
              <a:t>13/11/2017</a:t>
            </a:fld>
            <a:endParaRPr lang="es-E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r>
              <a:rPr lang="es-ES" smtClean="0">
                <a:solidFill>
                  <a:srgbClr val="000000"/>
                </a:solidFill>
              </a:rPr>
              <a:t>Madame J. Dommanget 2013</a:t>
            </a:r>
            <a:endParaRPr lang="es-E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7CC191A6-9C65-42C6-8AB9-D7EB7BE9AA0C}" type="slidenum">
              <a:rPr lang="es-ES">
                <a:solidFill>
                  <a:srgbClr val="000000"/>
                </a:solidFill>
              </a:rPr>
              <a:pPr>
                <a:defRPr/>
              </a:pPr>
              <a:t>‹#›</a:t>
            </a:fld>
            <a:endParaRPr lang="es-ES" dirty="0">
              <a:solidFill>
                <a:srgbClr val="000000"/>
              </a:solidFill>
            </a:endParaRPr>
          </a:p>
        </p:txBody>
      </p:sp>
    </p:spTree>
    <p:extLst>
      <p:ext uri="{BB962C8B-B14F-4D97-AF65-F5344CB8AC3E}">
        <p14:creationId xmlns:p14="http://schemas.microsoft.com/office/powerpoint/2010/main" val="38872017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1"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D4CE2DC3-C367-4EE6-9F51-51474D5099E3}" type="datetime1">
              <a:rPr lang="fr-FR" smtClean="0">
                <a:solidFill>
                  <a:srgbClr val="000000"/>
                </a:solidFill>
              </a:rPr>
              <a:t>13/11/2017</a:t>
            </a:fld>
            <a:endParaRPr lang="es-E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es-ES" smtClean="0">
                <a:solidFill>
                  <a:srgbClr val="000000"/>
                </a:solidFill>
              </a:rPr>
              <a:t>Madame J. Dommanget 2013</a:t>
            </a:r>
            <a:endParaRPr lang="es-E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BBAE96A-BD2D-4DD2-8DF6-86220014347C}" type="slidenum">
              <a:rPr lang="es-ES">
                <a:solidFill>
                  <a:srgbClr val="000000"/>
                </a:solidFill>
              </a:rPr>
              <a:pPr>
                <a:defRPr/>
              </a:pPr>
              <a:t>‹#›</a:t>
            </a:fld>
            <a:endParaRPr lang="es-ES" dirty="0">
              <a:solidFill>
                <a:srgbClr val="000000"/>
              </a:solidFill>
            </a:endParaRPr>
          </a:p>
        </p:txBody>
      </p:sp>
    </p:spTree>
    <p:extLst>
      <p:ext uri="{BB962C8B-B14F-4D97-AF65-F5344CB8AC3E}">
        <p14:creationId xmlns:p14="http://schemas.microsoft.com/office/powerpoint/2010/main" val="20428024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10"/>
          </p:nvPr>
        </p:nvSpPr>
        <p:spPr/>
        <p:txBody>
          <a:bodyPr/>
          <a:lstStyle/>
          <a:p>
            <a:fld id="{DB1EE4B0-06B0-4103-A385-0B4EE5A93202}" type="datetime1">
              <a:rPr lang="fr-FR" smtClean="0"/>
              <a:t>13/11/2017</a:t>
            </a:fld>
            <a:endParaRPr lang="fr-FR" dirty="0"/>
          </a:p>
        </p:txBody>
      </p:sp>
      <p:sp>
        <p:nvSpPr>
          <p:cNvPr id="5" name="Footer Placeholder 4"/>
          <p:cNvSpPr>
            <a:spLocks noGrp="1"/>
          </p:cNvSpPr>
          <p:nvPr>
            <p:ph type="ftr" sz="quarter" idx="11"/>
          </p:nvPr>
        </p:nvSpPr>
        <p:spPr/>
        <p:txBody>
          <a:bodyPr/>
          <a:lstStyle/>
          <a:p>
            <a:r>
              <a:rPr lang="fr-FR" smtClean="0"/>
              <a:t>Madame J. Dommanget 2013</a:t>
            </a:r>
            <a:endParaRPr lang="fr-FR" dirty="0"/>
          </a:p>
        </p:txBody>
      </p:sp>
      <p:sp>
        <p:nvSpPr>
          <p:cNvPr id="6" name="Slide Number Placeholder 5"/>
          <p:cNvSpPr>
            <a:spLocks noGrp="1"/>
          </p:cNvSpPr>
          <p:nvPr>
            <p:ph type="sldNum" sz="quarter" idx="12"/>
          </p:nvPr>
        </p:nvSpPr>
        <p:spPr/>
        <p:txBody>
          <a:bodyPr/>
          <a:lstStyle/>
          <a:p>
            <a:fld id="{AD6ACD32-7A70-4709-B465-B8170CBAA3CD}" type="slidenum">
              <a:rPr lang="fr-FR" smtClean="0"/>
              <a:t>‹#›</a:t>
            </a:fld>
            <a:endParaRPr lang="fr-FR" dirty="0"/>
          </a:p>
        </p:txBody>
      </p:sp>
    </p:spTree>
    <p:extLst>
      <p:ext uri="{BB962C8B-B14F-4D97-AF65-F5344CB8AC3E}">
        <p14:creationId xmlns:p14="http://schemas.microsoft.com/office/powerpoint/2010/main" val="8577685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1"/>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dirty="0"/>
          </a:p>
        </p:txBody>
      </p:sp>
      <p:sp>
        <p:nvSpPr>
          <p:cNvPr id="4" name="3 Marcador de texto"/>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fld id="{4D9934C4-ED5A-470E-8722-8A2A605BB512}" type="datetime1">
              <a:rPr lang="fr-FR" smtClean="0">
                <a:solidFill>
                  <a:srgbClr val="000000"/>
                </a:solidFill>
              </a:rPr>
              <a:t>13/11/2017</a:t>
            </a:fld>
            <a:endParaRPr lang="es-E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es-ES" smtClean="0">
                <a:solidFill>
                  <a:srgbClr val="000000"/>
                </a:solidFill>
              </a:rPr>
              <a:t>Madame J. Dommanget 2013</a:t>
            </a:r>
            <a:endParaRPr lang="es-E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FD784A8-8CAF-4889-B74A-7418ECBFF680}" type="slidenum">
              <a:rPr lang="es-ES">
                <a:solidFill>
                  <a:srgbClr val="000000"/>
                </a:solidFill>
              </a:rPr>
              <a:pPr>
                <a:defRPr/>
              </a:pPr>
              <a:t>‹#›</a:t>
            </a:fld>
            <a:endParaRPr lang="es-ES" dirty="0">
              <a:solidFill>
                <a:srgbClr val="000000"/>
              </a:solidFill>
            </a:endParaRPr>
          </a:p>
        </p:txBody>
      </p:sp>
    </p:spTree>
    <p:extLst>
      <p:ext uri="{BB962C8B-B14F-4D97-AF65-F5344CB8AC3E}">
        <p14:creationId xmlns:p14="http://schemas.microsoft.com/office/powerpoint/2010/main" val="23617756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fld id="{267683EF-863C-4818-849B-BD38B6361847}" type="datetime1">
              <a:rPr lang="fr-FR" smtClean="0">
                <a:solidFill>
                  <a:srgbClr val="000000"/>
                </a:solidFill>
              </a:rPr>
              <a:t>13/11/2017</a:t>
            </a:fld>
            <a:endParaRPr lang="es-E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es-ES" smtClean="0">
                <a:solidFill>
                  <a:srgbClr val="000000"/>
                </a:solidFill>
              </a:rPr>
              <a:t>Madame J. Dommanget 2013</a:t>
            </a:r>
            <a:endParaRPr lang="es-E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938B500-C6FA-4B3F-983B-5424AAD5FF79}" type="slidenum">
              <a:rPr lang="es-ES">
                <a:solidFill>
                  <a:srgbClr val="000000"/>
                </a:solidFill>
              </a:rPr>
              <a:pPr>
                <a:defRPr/>
              </a:pPr>
              <a:t>‹#›</a:t>
            </a:fld>
            <a:endParaRPr lang="es-ES" dirty="0">
              <a:solidFill>
                <a:srgbClr val="000000"/>
              </a:solidFill>
            </a:endParaRPr>
          </a:p>
        </p:txBody>
      </p:sp>
    </p:spTree>
    <p:extLst>
      <p:ext uri="{BB962C8B-B14F-4D97-AF65-F5344CB8AC3E}">
        <p14:creationId xmlns:p14="http://schemas.microsoft.com/office/powerpoint/2010/main" val="5480102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9"/>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9"/>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fld id="{9442B3FD-95D6-48BB-9AD8-BE8059FB0498}" type="datetime1">
              <a:rPr lang="fr-FR" smtClean="0">
                <a:solidFill>
                  <a:srgbClr val="000000"/>
                </a:solidFill>
              </a:rPr>
              <a:t>13/11/2017</a:t>
            </a:fld>
            <a:endParaRPr lang="es-E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es-ES" smtClean="0">
                <a:solidFill>
                  <a:srgbClr val="000000"/>
                </a:solidFill>
              </a:rPr>
              <a:t>Madame J. Dommanget 2013</a:t>
            </a:r>
            <a:endParaRPr lang="es-E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AE73359-6100-47B7-AAAD-6263E770F82D}" type="slidenum">
              <a:rPr lang="es-ES">
                <a:solidFill>
                  <a:srgbClr val="000000"/>
                </a:solidFill>
              </a:rPr>
              <a:pPr>
                <a:defRPr/>
              </a:pPr>
              <a:t>‹#›</a:t>
            </a:fld>
            <a:endParaRPr lang="es-ES" dirty="0">
              <a:solidFill>
                <a:srgbClr val="000000"/>
              </a:solidFill>
            </a:endParaRPr>
          </a:p>
        </p:txBody>
      </p:sp>
    </p:spTree>
    <p:extLst>
      <p:ext uri="{BB962C8B-B14F-4D97-AF65-F5344CB8AC3E}">
        <p14:creationId xmlns:p14="http://schemas.microsoft.com/office/powerpoint/2010/main" val="16345471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r-FR"/>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91B6E67-B7C3-45B0-BB5E-2A00CB8E361D}" type="datetime1">
              <a:rPr lang="fr-FR" smtClean="0"/>
              <a:t>13/11/2017</a:t>
            </a:fld>
            <a:endParaRPr lang="fr-FR" dirty="0"/>
          </a:p>
        </p:txBody>
      </p:sp>
      <p:sp>
        <p:nvSpPr>
          <p:cNvPr id="5" name="Footer Placeholder 4"/>
          <p:cNvSpPr>
            <a:spLocks noGrp="1"/>
          </p:cNvSpPr>
          <p:nvPr>
            <p:ph type="ftr" sz="quarter" idx="11"/>
          </p:nvPr>
        </p:nvSpPr>
        <p:spPr/>
        <p:txBody>
          <a:bodyPr/>
          <a:lstStyle/>
          <a:p>
            <a:r>
              <a:rPr lang="fr-FR" smtClean="0"/>
              <a:t>Madame J. Dommanget 2013</a:t>
            </a:r>
            <a:endParaRPr lang="fr-FR" dirty="0"/>
          </a:p>
        </p:txBody>
      </p:sp>
      <p:sp>
        <p:nvSpPr>
          <p:cNvPr id="6" name="Slide Number Placeholder 5"/>
          <p:cNvSpPr>
            <a:spLocks noGrp="1"/>
          </p:cNvSpPr>
          <p:nvPr>
            <p:ph type="sldNum" sz="quarter" idx="12"/>
          </p:nvPr>
        </p:nvSpPr>
        <p:spPr/>
        <p:txBody>
          <a:bodyPr/>
          <a:lstStyle/>
          <a:p>
            <a:fld id="{AD6ACD32-7A70-4709-B465-B8170CBAA3CD}" type="slidenum">
              <a:rPr lang="fr-FR" smtClean="0"/>
              <a:t>‹#›</a:t>
            </a:fld>
            <a:endParaRPr lang="fr-FR" dirty="0"/>
          </a:p>
        </p:txBody>
      </p:sp>
    </p:spTree>
    <p:extLst>
      <p:ext uri="{BB962C8B-B14F-4D97-AF65-F5344CB8AC3E}">
        <p14:creationId xmlns:p14="http://schemas.microsoft.com/office/powerpoint/2010/main" val="921229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Date Placeholder 4"/>
          <p:cNvSpPr>
            <a:spLocks noGrp="1"/>
          </p:cNvSpPr>
          <p:nvPr>
            <p:ph type="dt" sz="half" idx="10"/>
          </p:nvPr>
        </p:nvSpPr>
        <p:spPr/>
        <p:txBody>
          <a:bodyPr/>
          <a:lstStyle/>
          <a:p>
            <a:fld id="{A81A8C37-0CF2-43CA-B408-3602C4441F49}" type="datetime1">
              <a:rPr lang="fr-FR" smtClean="0"/>
              <a:t>13/11/2017</a:t>
            </a:fld>
            <a:endParaRPr lang="fr-FR" dirty="0"/>
          </a:p>
        </p:txBody>
      </p:sp>
      <p:sp>
        <p:nvSpPr>
          <p:cNvPr id="6" name="Footer Placeholder 5"/>
          <p:cNvSpPr>
            <a:spLocks noGrp="1"/>
          </p:cNvSpPr>
          <p:nvPr>
            <p:ph type="ftr" sz="quarter" idx="11"/>
          </p:nvPr>
        </p:nvSpPr>
        <p:spPr/>
        <p:txBody>
          <a:bodyPr/>
          <a:lstStyle/>
          <a:p>
            <a:r>
              <a:rPr lang="fr-FR" smtClean="0"/>
              <a:t>Madame J. Dommanget 2013</a:t>
            </a:r>
            <a:endParaRPr lang="fr-FR" dirty="0"/>
          </a:p>
        </p:txBody>
      </p:sp>
      <p:sp>
        <p:nvSpPr>
          <p:cNvPr id="7" name="Slide Number Placeholder 6"/>
          <p:cNvSpPr>
            <a:spLocks noGrp="1"/>
          </p:cNvSpPr>
          <p:nvPr>
            <p:ph type="sldNum" sz="quarter" idx="12"/>
          </p:nvPr>
        </p:nvSpPr>
        <p:spPr/>
        <p:txBody>
          <a:bodyPr/>
          <a:lstStyle/>
          <a:p>
            <a:fld id="{AD6ACD32-7A70-4709-B465-B8170CBAA3CD}" type="slidenum">
              <a:rPr lang="fr-FR" smtClean="0"/>
              <a:t>‹#›</a:t>
            </a:fld>
            <a:endParaRPr lang="fr-FR" dirty="0"/>
          </a:p>
        </p:txBody>
      </p:sp>
    </p:spTree>
    <p:extLst>
      <p:ext uri="{BB962C8B-B14F-4D97-AF65-F5344CB8AC3E}">
        <p14:creationId xmlns:p14="http://schemas.microsoft.com/office/powerpoint/2010/main" val="2608459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r-FR"/>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Date Placeholder 6"/>
          <p:cNvSpPr>
            <a:spLocks noGrp="1"/>
          </p:cNvSpPr>
          <p:nvPr>
            <p:ph type="dt" sz="half" idx="10"/>
          </p:nvPr>
        </p:nvSpPr>
        <p:spPr/>
        <p:txBody>
          <a:bodyPr/>
          <a:lstStyle/>
          <a:p>
            <a:fld id="{7F9A7326-56C1-48D3-BDD4-15B6CB88D594}" type="datetime1">
              <a:rPr lang="fr-FR" smtClean="0"/>
              <a:t>13/11/2017</a:t>
            </a:fld>
            <a:endParaRPr lang="fr-FR" dirty="0"/>
          </a:p>
        </p:txBody>
      </p:sp>
      <p:sp>
        <p:nvSpPr>
          <p:cNvPr id="8" name="Footer Placeholder 7"/>
          <p:cNvSpPr>
            <a:spLocks noGrp="1"/>
          </p:cNvSpPr>
          <p:nvPr>
            <p:ph type="ftr" sz="quarter" idx="11"/>
          </p:nvPr>
        </p:nvSpPr>
        <p:spPr/>
        <p:txBody>
          <a:bodyPr/>
          <a:lstStyle/>
          <a:p>
            <a:r>
              <a:rPr lang="fr-FR" smtClean="0"/>
              <a:t>Madame J. Dommanget 2013</a:t>
            </a:r>
            <a:endParaRPr lang="fr-FR" dirty="0"/>
          </a:p>
        </p:txBody>
      </p:sp>
      <p:sp>
        <p:nvSpPr>
          <p:cNvPr id="9" name="Slide Number Placeholder 8"/>
          <p:cNvSpPr>
            <a:spLocks noGrp="1"/>
          </p:cNvSpPr>
          <p:nvPr>
            <p:ph type="sldNum" sz="quarter" idx="12"/>
          </p:nvPr>
        </p:nvSpPr>
        <p:spPr/>
        <p:txBody>
          <a:bodyPr/>
          <a:lstStyle/>
          <a:p>
            <a:fld id="{AD6ACD32-7A70-4709-B465-B8170CBAA3CD}" type="slidenum">
              <a:rPr lang="fr-FR" smtClean="0"/>
              <a:t>‹#›</a:t>
            </a:fld>
            <a:endParaRPr lang="fr-FR" dirty="0"/>
          </a:p>
        </p:txBody>
      </p:sp>
    </p:spTree>
    <p:extLst>
      <p:ext uri="{BB962C8B-B14F-4D97-AF65-F5344CB8AC3E}">
        <p14:creationId xmlns:p14="http://schemas.microsoft.com/office/powerpoint/2010/main" val="41424697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Date Placeholder 2"/>
          <p:cNvSpPr>
            <a:spLocks noGrp="1"/>
          </p:cNvSpPr>
          <p:nvPr>
            <p:ph type="dt" sz="half" idx="10"/>
          </p:nvPr>
        </p:nvSpPr>
        <p:spPr/>
        <p:txBody>
          <a:bodyPr/>
          <a:lstStyle/>
          <a:p>
            <a:fld id="{1573EA43-E2B6-401E-86CE-2F4B665D74F6}" type="datetime1">
              <a:rPr lang="fr-FR" smtClean="0"/>
              <a:t>13/11/2017</a:t>
            </a:fld>
            <a:endParaRPr lang="fr-FR" dirty="0"/>
          </a:p>
        </p:txBody>
      </p:sp>
      <p:sp>
        <p:nvSpPr>
          <p:cNvPr id="4" name="Footer Placeholder 3"/>
          <p:cNvSpPr>
            <a:spLocks noGrp="1"/>
          </p:cNvSpPr>
          <p:nvPr>
            <p:ph type="ftr" sz="quarter" idx="11"/>
          </p:nvPr>
        </p:nvSpPr>
        <p:spPr/>
        <p:txBody>
          <a:bodyPr/>
          <a:lstStyle/>
          <a:p>
            <a:r>
              <a:rPr lang="fr-FR" smtClean="0"/>
              <a:t>Madame J. Dommanget 2013</a:t>
            </a:r>
            <a:endParaRPr lang="fr-FR" dirty="0"/>
          </a:p>
        </p:txBody>
      </p:sp>
      <p:sp>
        <p:nvSpPr>
          <p:cNvPr id="5" name="Slide Number Placeholder 4"/>
          <p:cNvSpPr>
            <a:spLocks noGrp="1"/>
          </p:cNvSpPr>
          <p:nvPr>
            <p:ph type="sldNum" sz="quarter" idx="12"/>
          </p:nvPr>
        </p:nvSpPr>
        <p:spPr/>
        <p:txBody>
          <a:bodyPr/>
          <a:lstStyle/>
          <a:p>
            <a:fld id="{AD6ACD32-7A70-4709-B465-B8170CBAA3CD}" type="slidenum">
              <a:rPr lang="fr-FR" smtClean="0"/>
              <a:t>‹#›</a:t>
            </a:fld>
            <a:endParaRPr lang="fr-FR" dirty="0"/>
          </a:p>
        </p:txBody>
      </p:sp>
    </p:spTree>
    <p:extLst>
      <p:ext uri="{BB962C8B-B14F-4D97-AF65-F5344CB8AC3E}">
        <p14:creationId xmlns:p14="http://schemas.microsoft.com/office/powerpoint/2010/main" val="3558813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2399E0-E7B8-4FD5-910F-24737855853F}" type="datetime1">
              <a:rPr lang="fr-FR" smtClean="0"/>
              <a:t>13/11/2017</a:t>
            </a:fld>
            <a:endParaRPr lang="fr-FR" dirty="0"/>
          </a:p>
        </p:txBody>
      </p:sp>
      <p:sp>
        <p:nvSpPr>
          <p:cNvPr id="3" name="Footer Placeholder 2"/>
          <p:cNvSpPr>
            <a:spLocks noGrp="1"/>
          </p:cNvSpPr>
          <p:nvPr>
            <p:ph type="ftr" sz="quarter" idx="11"/>
          </p:nvPr>
        </p:nvSpPr>
        <p:spPr/>
        <p:txBody>
          <a:bodyPr/>
          <a:lstStyle/>
          <a:p>
            <a:r>
              <a:rPr lang="fr-FR" smtClean="0"/>
              <a:t>Madame J. Dommanget 2013</a:t>
            </a:r>
            <a:endParaRPr lang="fr-FR" dirty="0"/>
          </a:p>
        </p:txBody>
      </p:sp>
      <p:sp>
        <p:nvSpPr>
          <p:cNvPr id="4" name="Slide Number Placeholder 3"/>
          <p:cNvSpPr>
            <a:spLocks noGrp="1"/>
          </p:cNvSpPr>
          <p:nvPr>
            <p:ph type="sldNum" sz="quarter" idx="12"/>
          </p:nvPr>
        </p:nvSpPr>
        <p:spPr/>
        <p:txBody>
          <a:bodyPr/>
          <a:lstStyle/>
          <a:p>
            <a:fld id="{AD6ACD32-7A70-4709-B465-B8170CBAA3CD}" type="slidenum">
              <a:rPr lang="fr-FR" smtClean="0"/>
              <a:t>‹#›</a:t>
            </a:fld>
            <a:endParaRPr lang="fr-FR" dirty="0"/>
          </a:p>
        </p:txBody>
      </p:sp>
    </p:spTree>
    <p:extLst>
      <p:ext uri="{BB962C8B-B14F-4D97-AF65-F5344CB8AC3E}">
        <p14:creationId xmlns:p14="http://schemas.microsoft.com/office/powerpoint/2010/main" val="169044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fr-FR"/>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CBF341-9893-427A-A8E6-74CEF473CF06}" type="datetime1">
              <a:rPr lang="fr-FR" smtClean="0"/>
              <a:t>13/11/2017</a:t>
            </a:fld>
            <a:endParaRPr lang="fr-FR" dirty="0"/>
          </a:p>
        </p:txBody>
      </p:sp>
      <p:sp>
        <p:nvSpPr>
          <p:cNvPr id="6" name="Footer Placeholder 5"/>
          <p:cNvSpPr>
            <a:spLocks noGrp="1"/>
          </p:cNvSpPr>
          <p:nvPr>
            <p:ph type="ftr" sz="quarter" idx="11"/>
          </p:nvPr>
        </p:nvSpPr>
        <p:spPr/>
        <p:txBody>
          <a:bodyPr/>
          <a:lstStyle/>
          <a:p>
            <a:r>
              <a:rPr lang="fr-FR" smtClean="0"/>
              <a:t>Madame J. Dommanget 2013</a:t>
            </a:r>
            <a:endParaRPr lang="fr-FR" dirty="0"/>
          </a:p>
        </p:txBody>
      </p:sp>
      <p:sp>
        <p:nvSpPr>
          <p:cNvPr id="7" name="Slide Number Placeholder 6"/>
          <p:cNvSpPr>
            <a:spLocks noGrp="1"/>
          </p:cNvSpPr>
          <p:nvPr>
            <p:ph type="sldNum" sz="quarter" idx="12"/>
          </p:nvPr>
        </p:nvSpPr>
        <p:spPr/>
        <p:txBody>
          <a:bodyPr/>
          <a:lstStyle/>
          <a:p>
            <a:fld id="{AD6ACD32-7A70-4709-B465-B8170CBAA3CD}" type="slidenum">
              <a:rPr lang="fr-FR" smtClean="0"/>
              <a:t>‹#›</a:t>
            </a:fld>
            <a:endParaRPr lang="fr-FR" dirty="0"/>
          </a:p>
        </p:txBody>
      </p:sp>
    </p:spTree>
    <p:extLst>
      <p:ext uri="{BB962C8B-B14F-4D97-AF65-F5344CB8AC3E}">
        <p14:creationId xmlns:p14="http://schemas.microsoft.com/office/powerpoint/2010/main" val="3655698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fr-F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61FA3A-DA78-4699-A162-00B81A1AB65C}" type="datetime1">
              <a:rPr lang="fr-FR" smtClean="0"/>
              <a:t>13/11/2017</a:t>
            </a:fld>
            <a:endParaRPr lang="fr-FR" dirty="0"/>
          </a:p>
        </p:txBody>
      </p:sp>
      <p:sp>
        <p:nvSpPr>
          <p:cNvPr id="6" name="Footer Placeholder 5"/>
          <p:cNvSpPr>
            <a:spLocks noGrp="1"/>
          </p:cNvSpPr>
          <p:nvPr>
            <p:ph type="ftr" sz="quarter" idx="11"/>
          </p:nvPr>
        </p:nvSpPr>
        <p:spPr/>
        <p:txBody>
          <a:bodyPr/>
          <a:lstStyle/>
          <a:p>
            <a:r>
              <a:rPr lang="fr-FR" smtClean="0"/>
              <a:t>Madame J. Dommanget 2013</a:t>
            </a:r>
            <a:endParaRPr lang="fr-FR" dirty="0"/>
          </a:p>
        </p:txBody>
      </p:sp>
      <p:sp>
        <p:nvSpPr>
          <p:cNvPr id="7" name="Slide Number Placeholder 6"/>
          <p:cNvSpPr>
            <a:spLocks noGrp="1"/>
          </p:cNvSpPr>
          <p:nvPr>
            <p:ph type="sldNum" sz="quarter" idx="12"/>
          </p:nvPr>
        </p:nvSpPr>
        <p:spPr/>
        <p:txBody>
          <a:bodyPr/>
          <a:lstStyle/>
          <a:p>
            <a:fld id="{AD6ACD32-7A70-4709-B465-B8170CBAA3CD}" type="slidenum">
              <a:rPr lang="fr-FR" smtClean="0"/>
              <a:t>‹#›</a:t>
            </a:fld>
            <a:endParaRPr lang="fr-FR" dirty="0"/>
          </a:p>
        </p:txBody>
      </p:sp>
    </p:spTree>
    <p:extLst>
      <p:ext uri="{BB962C8B-B14F-4D97-AF65-F5344CB8AC3E}">
        <p14:creationId xmlns:p14="http://schemas.microsoft.com/office/powerpoint/2010/main" val="148061252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e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fr-FR"/>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819AAE-A1C2-45E3-AF89-561DD5BFCF04}" type="datetime1">
              <a:rPr lang="fr-FR" smtClean="0"/>
              <a:t>13/11/2017</a:t>
            </a:fld>
            <a:endParaRPr lang="fr-FR" dirty="0"/>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smtClean="0"/>
              <a:t>Madame J. Dommanget 2013</a:t>
            </a:r>
            <a:endParaRPr lang="fr-FR" dirty="0"/>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6ACD32-7A70-4709-B465-B8170CBAA3CD}" type="slidenum">
              <a:rPr lang="fr-FR" smtClean="0"/>
              <a:t>‹#›</a:t>
            </a:fld>
            <a:endParaRPr lang="fr-FR" dirty="0"/>
          </a:p>
        </p:txBody>
      </p:sp>
    </p:spTree>
    <p:extLst>
      <p:ext uri="{BB962C8B-B14F-4D97-AF65-F5344CB8AC3E}">
        <p14:creationId xmlns:p14="http://schemas.microsoft.com/office/powerpoint/2010/main" val="2830264104"/>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ltLang="fr-FR" smtClean="0"/>
              <a:t>Haga clic para cambiar el estilo de título	</a:t>
            </a:r>
          </a:p>
        </p:txBody>
      </p:sp>
      <p:sp>
        <p:nvSpPr>
          <p:cNvPr id="1027" name="Rectangle 3"/>
          <p:cNvSpPr>
            <a:spLocks noGrp="1" noChangeArrowheads="1"/>
          </p:cNvSpPr>
          <p:nvPr>
            <p:ph type="body" idx="1"/>
          </p:nvPr>
        </p:nvSpPr>
        <p:spPr bwMode="auto">
          <a:xfrm>
            <a:off x="457200" y="1600201"/>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ltLang="fr-FR" smtClean="0"/>
              <a:t>Haga clic para modificar el estilo de texto del patrón</a:t>
            </a:r>
          </a:p>
          <a:p>
            <a:pPr lvl="1"/>
            <a:r>
              <a:rPr lang="es-ES" altLang="fr-FR" smtClean="0"/>
              <a:t>Segundo nivel</a:t>
            </a:r>
          </a:p>
          <a:p>
            <a:pPr lvl="2"/>
            <a:r>
              <a:rPr lang="es-ES" altLang="fr-FR" smtClean="0"/>
              <a:t>Tercer nivel</a:t>
            </a:r>
          </a:p>
          <a:p>
            <a:pPr lvl="3"/>
            <a:r>
              <a:rPr lang="es-ES" altLang="fr-FR" smtClean="0"/>
              <a:t>Cuarto nivel</a:t>
            </a:r>
          </a:p>
          <a:p>
            <a:pPr lvl="4"/>
            <a:r>
              <a:rPr lang="es-ES" altLang="fr-FR"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fld id="{841CF667-E765-4478-A466-0CF39FD03D2A}" type="datetime1">
              <a:rPr lang="fr-FR" smtClean="0">
                <a:solidFill>
                  <a:srgbClr val="000000"/>
                </a:solidFill>
              </a:rPr>
              <a:t>13/11/2017</a:t>
            </a:fld>
            <a:endParaRPr lang="es-E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r>
              <a:rPr lang="es-ES" smtClean="0">
                <a:solidFill>
                  <a:srgbClr val="000000"/>
                </a:solidFill>
              </a:rPr>
              <a:t>Madame J. Dommanget 2013</a:t>
            </a:r>
            <a:endParaRPr lang="es-E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8CBEF1C5-924B-44AA-B9E8-799AA838E64C}" type="slidenum">
              <a:rPr lang="es-ES">
                <a:solidFill>
                  <a:srgbClr val="000000"/>
                </a:solidFill>
              </a:rPr>
              <a:pPr fontAlgn="base">
                <a:spcBef>
                  <a:spcPct val="0"/>
                </a:spcBef>
                <a:spcAft>
                  <a:spcPct val="0"/>
                </a:spcAft>
                <a:defRPr/>
              </a:pPr>
              <a:t>‹#›</a:t>
            </a:fld>
            <a:endParaRPr lang="es-ES" dirty="0">
              <a:solidFill>
                <a:srgbClr val="000000"/>
              </a:solidFill>
            </a:endParaRPr>
          </a:p>
        </p:txBody>
      </p:sp>
    </p:spTree>
    <p:extLst>
      <p:ext uri="{BB962C8B-B14F-4D97-AF65-F5344CB8AC3E}">
        <p14:creationId xmlns:p14="http://schemas.microsoft.com/office/powerpoint/2010/main" val="32264522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jpeg"/><Relationship Id="rId3" Type="http://schemas.openxmlformats.org/officeDocument/2006/relationships/image" Target="../media/image3.w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wmf"/><Relationship Id="rId3" Type="http://schemas.openxmlformats.org/officeDocument/2006/relationships/image" Target="../media/image11.w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w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w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w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w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wmf"/><Relationship Id="rId3" Type="http://schemas.openxmlformats.org/officeDocument/2006/relationships/image" Target="../media/image20.w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emf"/><Relationship Id="rId3" Type="http://schemas.openxmlformats.org/officeDocument/2006/relationships/image" Target="../media/image24.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1" Type="http://schemas.openxmlformats.org/officeDocument/2006/relationships/image" Target="../media/image34.png"/><Relationship Id="rId12" Type="http://schemas.openxmlformats.org/officeDocument/2006/relationships/image" Target="../media/image35.wmf"/><Relationship Id="rId13" Type="http://schemas.openxmlformats.org/officeDocument/2006/relationships/image" Target="../media/image36.wmf"/><Relationship Id="rId1" Type="http://schemas.openxmlformats.org/officeDocument/2006/relationships/slideLayout" Target="../slideLayouts/slideLayout2.xml"/><Relationship Id="rId2" Type="http://schemas.openxmlformats.org/officeDocument/2006/relationships/image" Target="../media/image25.png"/><Relationship Id="rId3" Type="http://schemas.openxmlformats.org/officeDocument/2006/relationships/image" Target="../media/image26.png"/><Relationship Id="rId4" Type="http://schemas.openxmlformats.org/officeDocument/2006/relationships/image" Target="../media/image27.wmf"/><Relationship Id="rId5" Type="http://schemas.openxmlformats.org/officeDocument/2006/relationships/image" Target="../media/image28.png"/><Relationship Id="rId6" Type="http://schemas.openxmlformats.org/officeDocument/2006/relationships/image" Target="../media/image29.png"/><Relationship Id="rId7" Type="http://schemas.openxmlformats.org/officeDocument/2006/relationships/image" Target="../media/image30.png"/><Relationship Id="rId8" Type="http://schemas.openxmlformats.org/officeDocument/2006/relationships/image" Target="../media/image31.png"/><Relationship Id="rId9" Type="http://schemas.openxmlformats.org/officeDocument/2006/relationships/image" Target="../media/image32.png"/><Relationship Id="rId10" Type="http://schemas.openxmlformats.org/officeDocument/2006/relationships/image" Target="../media/image33.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emf"/><Relationship Id="rId3" Type="http://schemas.openxmlformats.org/officeDocument/2006/relationships/image" Target="../media/image38.w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emf"/><Relationship Id="rId3" Type="http://schemas.openxmlformats.org/officeDocument/2006/relationships/image" Target="../media/image40.wmf"/></Relationships>
</file>

<file path=ppt/slides/_rels/slide26.xml.rels><?xml version="1.0" encoding="UTF-8" standalone="yes"?>
<Relationships xmlns="http://schemas.openxmlformats.org/package/2006/relationships"><Relationship Id="rId3" Type="http://schemas.openxmlformats.org/officeDocument/2006/relationships/image" Target="../media/image42.wmf"/><Relationship Id="rId4" Type="http://schemas.openxmlformats.org/officeDocument/2006/relationships/image" Target="../media/image43.wmf"/><Relationship Id="rId1" Type="http://schemas.openxmlformats.org/officeDocument/2006/relationships/slideLayout" Target="../slideLayouts/slideLayout2.xml"/><Relationship Id="rId2" Type="http://schemas.openxmlformats.org/officeDocument/2006/relationships/image" Target="../media/image41.w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emf"/><Relationship Id="rId3" Type="http://schemas.openxmlformats.org/officeDocument/2006/relationships/image" Target="../media/image46.wmf"/></Relationships>
</file>

<file path=ppt/slides/_rels/slide29.xml.rels><?xml version="1.0" encoding="UTF-8" standalone="yes"?>
<Relationships xmlns="http://schemas.openxmlformats.org/package/2006/relationships"><Relationship Id="rId3" Type="http://schemas.openxmlformats.org/officeDocument/2006/relationships/image" Target="../media/image48.wmf"/><Relationship Id="rId4" Type="http://schemas.openxmlformats.org/officeDocument/2006/relationships/image" Target="../media/image49.wmf"/><Relationship Id="rId1" Type="http://schemas.openxmlformats.org/officeDocument/2006/relationships/slideLayout" Target="../slideLayouts/slideLayout2.xml"/><Relationship Id="rId2" Type="http://schemas.openxmlformats.org/officeDocument/2006/relationships/image" Target="../media/image47.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gif"/><Relationship Id="rId3" Type="http://schemas.openxmlformats.org/officeDocument/2006/relationships/image" Target="../media/image51.wmf"/></Relationships>
</file>

<file path=ppt/slides/_rels/slide31.xml.rels><?xml version="1.0" encoding="UTF-8" standalone="yes"?>
<Relationships xmlns="http://schemas.openxmlformats.org/package/2006/relationships"><Relationship Id="rId3" Type="http://schemas.openxmlformats.org/officeDocument/2006/relationships/image" Target="../media/image53.wmf"/><Relationship Id="rId4" Type="http://schemas.openxmlformats.org/officeDocument/2006/relationships/image" Target="../media/image54.wmf"/><Relationship Id="rId5" Type="http://schemas.openxmlformats.org/officeDocument/2006/relationships/image" Target="../media/image55.wmf"/><Relationship Id="rId6" Type="http://schemas.openxmlformats.org/officeDocument/2006/relationships/oleObject" Target="../embeddings/oleObject1.bin"/><Relationship Id="rId7" Type="http://schemas.openxmlformats.org/officeDocument/2006/relationships/package" Target="../embeddings/Microsoft_Word_Document1.docx"/><Relationship Id="rId8" Type="http://schemas.openxmlformats.org/officeDocument/2006/relationships/image" Target="../media/image52.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1.wmf"/><Relationship Id="rId3" Type="http://schemas.openxmlformats.org/officeDocument/2006/relationships/image" Target="../media/image62.w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3.png"/><Relationship Id="rId3" Type="http://schemas.openxmlformats.org/officeDocument/2006/relationships/image" Target="../media/image64.png"/></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4" Type="http://schemas.openxmlformats.org/officeDocument/2006/relationships/image" Target="../media/image4.jpeg"/><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png"/><Relationship Id="rId3" Type="http://schemas.openxmlformats.org/officeDocument/2006/relationships/image" Target="../media/image6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7.wmf"/><Relationship Id="rId3" Type="http://schemas.openxmlformats.org/officeDocument/2006/relationships/image" Target="../media/image6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9.png"/><Relationship Id="rId3" Type="http://schemas.openxmlformats.org/officeDocument/2006/relationships/image" Target="../media/image6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wmf"/><Relationship Id="rId3" Type="http://schemas.openxmlformats.org/officeDocument/2006/relationships/image" Target="../media/image7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2.png"/><Relationship Id="rId3" Type="http://schemas.openxmlformats.org/officeDocument/2006/relationships/image" Target="../media/image6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www.google.ca/url?sa=i&amp;rct=j&amp;q=&amp;esrc=s&amp;frm=1&amp;source=images&amp;cd=&amp;cad=rja&amp;docid=Op7vdWyVOU2BMM&amp;tbnid=gVeSmH-cc9MegM:&amp;ved=0CAUQjRw&amp;url=http://su-fle.blogspot.com/2012/01/limperatif.html&amp;ei=RrovUpP9N--s2AXt-ID4Dw&amp;bvm=bv.51773540,d.b2I&amp;psig=AFQjCNEBm3Ouxz_GGbDl5_PwpSZKVDzX2Q&amp;ust=1378945983450417" TargetMode="Externa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w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descr="C:\Users\Julia\Documents\Clip art\NEW borders\3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0886"/>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533400" y="2133600"/>
            <a:ext cx="8229600" cy="1143000"/>
          </a:xfrm>
        </p:spPr>
        <p:txBody>
          <a:bodyPr>
            <a:noAutofit/>
          </a:bodyPr>
          <a:lstStyle/>
          <a:p>
            <a:r>
              <a:rPr lang="fr-FR" sz="9600" dirty="0" smtClean="0">
                <a:solidFill>
                  <a:schemeClr val="bg1"/>
                </a:solidFill>
                <a:latin typeface="Franklin Gothic Medium" panose="020B0603020102020204" pitchFamily="34" charset="0"/>
                <a:ea typeface="HelloBoxStitch" panose="02000603000000000000" pitchFamily="2" charset="0"/>
                <a:cs typeface="MV Boli" panose="02000500030200090000" pitchFamily="2" charset="0"/>
              </a:rPr>
              <a:t>L’Impératif</a:t>
            </a:r>
            <a:endParaRPr lang="fr-FR" sz="4000" dirty="0" smtClean="0">
              <a:solidFill>
                <a:schemeClr val="bg1"/>
              </a:solidFill>
              <a:latin typeface="Too Much Paper!" panose="02000000000000000000" pitchFamily="2" charset="0"/>
              <a:ea typeface="HelloBoxStitch" panose="02000603000000000000" pitchFamily="2" charset="0"/>
            </a:endParaRPr>
          </a:p>
        </p:txBody>
      </p:sp>
      <p:sp>
        <p:nvSpPr>
          <p:cNvPr id="3" name="Slide Number Placeholder 2"/>
          <p:cNvSpPr>
            <a:spLocks noGrp="1"/>
          </p:cNvSpPr>
          <p:nvPr>
            <p:ph type="sldNum" sz="quarter" idx="12"/>
          </p:nvPr>
        </p:nvSpPr>
        <p:spPr/>
        <p:txBody>
          <a:bodyPr/>
          <a:lstStyle/>
          <a:p>
            <a:fld id="{AD6ACD32-7A70-4709-B465-B8170CBAA3CD}" type="slidenum">
              <a:rPr lang="fr-FR" smtClean="0"/>
              <a:t>1</a:t>
            </a:fld>
            <a:endParaRPr lang="fr-FR" dirty="0"/>
          </a:p>
        </p:txBody>
      </p:sp>
      <p:sp>
        <p:nvSpPr>
          <p:cNvPr id="4" name="Footer Placeholder 3"/>
          <p:cNvSpPr>
            <a:spLocks noGrp="1"/>
          </p:cNvSpPr>
          <p:nvPr>
            <p:ph type="ftr" sz="quarter" idx="11"/>
          </p:nvPr>
        </p:nvSpPr>
        <p:spPr/>
        <p:txBody>
          <a:bodyPr/>
          <a:lstStyle/>
          <a:p>
            <a:r>
              <a:rPr lang="fr-FR" dirty="0" smtClean="0"/>
              <a:t>Madame J. </a:t>
            </a:r>
            <a:r>
              <a:rPr lang="fr-FR" dirty="0" err="1" smtClean="0"/>
              <a:t>Dommanget</a:t>
            </a:r>
            <a:r>
              <a:rPr lang="fr-FR" smtClean="0"/>
              <a:t> 2013</a:t>
            </a:r>
            <a:endParaRPr lang="fr-FR" dirty="0"/>
          </a:p>
        </p:txBody>
      </p:sp>
      <p:pic>
        <p:nvPicPr>
          <p:cNvPr id="1028" name="Picture 4" descr="C:\Users\Julia\AppData\Local\Microsoft\Windows\Temporary Internet Files\Content.IE5\P02MYADB\MC900232133[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7600" y="3657600"/>
            <a:ext cx="2068717" cy="2123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20100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(Matt et Zack) / jouer au tennis</a:t>
            </a:r>
            <a:endParaRPr lang="fr-FR" dirty="0"/>
          </a:p>
        </p:txBody>
      </p:sp>
      <p:sp>
        <p:nvSpPr>
          <p:cNvPr id="3" name="Content Placeholder 2"/>
          <p:cNvSpPr>
            <a:spLocks noGrp="1"/>
          </p:cNvSpPr>
          <p:nvPr>
            <p:ph idx="1"/>
          </p:nvPr>
        </p:nvSpPr>
        <p:spPr>
          <a:xfrm>
            <a:off x="685800" y="5105400"/>
            <a:ext cx="8229600" cy="1528762"/>
          </a:xfrm>
        </p:spPr>
        <p:txBody>
          <a:bodyPr>
            <a:normAutofit lnSpcReduction="10000"/>
          </a:bodyPr>
          <a:lstStyle/>
          <a:p>
            <a:pPr marL="0" indent="0">
              <a:buNone/>
            </a:pPr>
            <a:r>
              <a:rPr lang="fr-FR" sz="8800" dirty="0" smtClean="0"/>
              <a:t>Jou</a:t>
            </a:r>
            <a:r>
              <a:rPr lang="fr-FR" sz="8800" dirty="0" smtClean="0">
                <a:solidFill>
                  <a:srgbClr val="FF0000"/>
                </a:solidFill>
              </a:rPr>
              <a:t>ez</a:t>
            </a:r>
            <a:r>
              <a:rPr lang="fr-FR" sz="9600" dirty="0" smtClean="0"/>
              <a:t> au tennis!</a:t>
            </a:r>
            <a:endParaRPr lang="fr-FR" sz="9600" dirty="0"/>
          </a:p>
        </p:txBody>
      </p:sp>
      <p:sp>
        <p:nvSpPr>
          <p:cNvPr id="4" name="Slide Number Placeholder 3"/>
          <p:cNvSpPr>
            <a:spLocks noGrp="1"/>
          </p:cNvSpPr>
          <p:nvPr>
            <p:ph type="sldNum" sz="quarter" idx="12"/>
          </p:nvPr>
        </p:nvSpPr>
        <p:spPr/>
        <p:txBody>
          <a:bodyPr/>
          <a:lstStyle/>
          <a:p>
            <a:fld id="{AD6ACD32-7A70-4709-B465-B8170CBAA3CD}" type="slidenum">
              <a:rPr lang="fr-FR" smtClean="0"/>
              <a:t>10</a:t>
            </a:fld>
            <a:endParaRPr lang="fr-FR" dirty="0"/>
          </a:p>
        </p:txBody>
      </p:sp>
      <p:sp>
        <p:nvSpPr>
          <p:cNvPr id="5" name="Footer Placeholder 4"/>
          <p:cNvSpPr>
            <a:spLocks noGrp="1"/>
          </p:cNvSpPr>
          <p:nvPr>
            <p:ph type="ftr" sz="quarter" idx="11"/>
          </p:nvPr>
        </p:nvSpPr>
        <p:spPr/>
        <p:txBody>
          <a:bodyPr/>
          <a:lstStyle/>
          <a:p>
            <a:r>
              <a:rPr lang="fr-FR" smtClean="0"/>
              <a:t>Madame J. Dommanget 2013</a:t>
            </a:r>
            <a:endParaRPr lang="fr-FR" dirty="0"/>
          </a:p>
        </p:txBody>
      </p:sp>
      <p:pic>
        <p:nvPicPr>
          <p:cNvPr id="8196" name="Picture 4" descr="C:\Users\Julia\AppData\Local\Microsoft\Windows\Temporary Internet Files\Content.IE5\2SS1WS5H\MC90033287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53000" y="1566319"/>
            <a:ext cx="3352800" cy="3590214"/>
          </a:xfrm>
          <a:prstGeom prst="rect">
            <a:avLst/>
          </a:prstGeom>
          <a:noFill/>
          <a:extLst>
            <a:ext uri="{909E8E84-426E-40DD-AFC4-6F175D3DCCD1}">
              <a14:hiddenFill xmlns:a14="http://schemas.microsoft.com/office/drawing/2010/main">
                <a:solidFill>
                  <a:srgbClr val="FFFFFF"/>
                </a:solidFill>
              </a14:hiddenFill>
            </a:ext>
          </a:extLst>
        </p:spPr>
      </p:pic>
      <p:pic>
        <p:nvPicPr>
          <p:cNvPr id="8197" name="Picture 5" descr="C:\Users\Julia\AppData\Local\Microsoft\Windows\Temporary Internet Files\Content.IE5\UV8V76QR\MC90036302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1158672"/>
            <a:ext cx="3048000" cy="40095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4472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dirty="0" smtClean="0"/>
              <a:t>(Les enfants) / ne manger pas  mon chocolat</a:t>
            </a:r>
            <a:endParaRPr lang="fr-FR" dirty="0"/>
          </a:p>
        </p:txBody>
      </p:sp>
      <p:sp>
        <p:nvSpPr>
          <p:cNvPr id="3" name="Content Placeholder 2"/>
          <p:cNvSpPr>
            <a:spLocks noGrp="1"/>
          </p:cNvSpPr>
          <p:nvPr>
            <p:ph idx="1"/>
          </p:nvPr>
        </p:nvSpPr>
        <p:spPr>
          <a:xfrm>
            <a:off x="685800" y="4754440"/>
            <a:ext cx="8229600" cy="2057400"/>
          </a:xfrm>
        </p:spPr>
        <p:txBody>
          <a:bodyPr>
            <a:normAutofit/>
          </a:bodyPr>
          <a:lstStyle/>
          <a:p>
            <a:pPr marL="0" indent="0" algn="ctr">
              <a:buNone/>
            </a:pPr>
            <a:r>
              <a:rPr lang="fr-FR" sz="6000" dirty="0" smtClean="0">
                <a:solidFill>
                  <a:srgbClr val="92D050"/>
                </a:solidFill>
              </a:rPr>
              <a:t>Ne</a:t>
            </a:r>
            <a:r>
              <a:rPr lang="fr-FR" sz="6000" dirty="0" smtClean="0"/>
              <a:t> mang</a:t>
            </a:r>
            <a:r>
              <a:rPr lang="fr-FR" sz="6000" dirty="0" smtClean="0">
                <a:solidFill>
                  <a:srgbClr val="FF0000"/>
                </a:solidFill>
              </a:rPr>
              <a:t>ez</a:t>
            </a:r>
            <a:r>
              <a:rPr lang="fr-FR" sz="6000" dirty="0" smtClean="0"/>
              <a:t> </a:t>
            </a:r>
            <a:r>
              <a:rPr lang="fr-FR" sz="6000" dirty="0" smtClean="0">
                <a:solidFill>
                  <a:srgbClr val="92D050"/>
                </a:solidFill>
              </a:rPr>
              <a:t>pas</a:t>
            </a:r>
            <a:r>
              <a:rPr lang="fr-FR" sz="6000" dirty="0" smtClean="0"/>
              <a:t> mon chocolat!</a:t>
            </a:r>
            <a:endParaRPr lang="fr-FR" sz="6000"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1512278"/>
            <a:ext cx="2819400" cy="34270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AD6ACD32-7A70-4709-B465-B8170CBAA3CD}" type="slidenum">
              <a:rPr lang="fr-FR" smtClean="0"/>
              <a:t>11</a:t>
            </a:fld>
            <a:endParaRPr lang="fr-FR" dirty="0"/>
          </a:p>
        </p:txBody>
      </p:sp>
      <p:sp>
        <p:nvSpPr>
          <p:cNvPr id="5" name="Footer Placeholder 4"/>
          <p:cNvSpPr>
            <a:spLocks noGrp="1"/>
          </p:cNvSpPr>
          <p:nvPr>
            <p:ph type="ftr" sz="quarter" idx="11"/>
          </p:nvPr>
        </p:nvSpPr>
        <p:spPr/>
        <p:txBody>
          <a:bodyPr/>
          <a:lstStyle/>
          <a:p>
            <a:r>
              <a:rPr lang="fr-FR" smtClean="0"/>
              <a:t>Madame J. Dommanget 2013</a:t>
            </a:r>
            <a:endParaRPr lang="fr-FR" dirty="0"/>
          </a:p>
        </p:txBody>
      </p:sp>
    </p:spTree>
    <p:extLst>
      <p:ext uri="{BB962C8B-B14F-4D97-AF65-F5344CB8AC3E}">
        <p14:creationId xmlns:p14="http://schemas.microsoft.com/office/powerpoint/2010/main" val="3414011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(L’homme) / choisir une porte</a:t>
            </a:r>
            <a:endParaRPr lang="fr-FR" dirty="0"/>
          </a:p>
        </p:txBody>
      </p:sp>
      <p:sp>
        <p:nvSpPr>
          <p:cNvPr id="3" name="Content Placeholder 2"/>
          <p:cNvSpPr>
            <a:spLocks noGrp="1"/>
          </p:cNvSpPr>
          <p:nvPr>
            <p:ph idx="1"/>
          </p:nvPr>
        </p:nvSpPr>
        <p:spPr>
          <a:xfrm>
            <a:off x="76200" y="5105400"/>
            <a:ext cx="9067800" cy="1143000"/>
          </a:xfrm>
        </p:spPr>
        <p:txBody>
          <a:bodyPr>
            <a:normAutofit fontScale="92500" lnSpcReduction="10000"/>
          </a:bodyPr>
          <a:lstStyle/>
          <a:p>
            <a:pPr marL="0" indent="0" algn="ctr">
              <a:buNone/>
            </a:pPr>
            <a:r>
              <a:rPr lang="fr-FR" sz="8000" dirty="0" smtClean="0"/>
              <a:t>Chois</a:t>
            </a:r>
            <a:r>
              <a:rPr lang="fr-FR" sz="8000" dirty="0" smtClean="0">
                <a:solidFill>
                  <a:srgbClr val="FF0000"/>
                </a:solidFill>
              </a:rPr>
              <a:t>issez</a:t>
            </a:r>
            <a:r>
              <a:rPr lang="fr-FR" sz="8000" dirty="0" smtClean="0"/>
              <a:t> une porte!</a:t>
            </a:r>
            <a:endParaRPr lang="fr-FR" sz="8000" dirty="0"/>
          </a:p>
        </p:txBody>
      </p:sp>
      <p:pic>
        <p:nvPicPr>
          <p:cNvPr id="2050" name="Picture 2" descr="C:\Users\Julia\AppData\Local\Microsoft\Windows\Temporary Internet Files\Content.IE5\SUBB8UVW\MC900059637[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0" y="1280015"/>
            <a:ext cx="4267200" cy="3619879"/>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AD6ACD32-7A70-4709-B465-B8170CBAA3CD}" type="slidenum">
              <a:rPr lang="fr-FR" smtClean="0"/>
              <a:t>12</a:t>
            </a:fld>
            <a:endParaRPr lang="fr-FR" dirty="0"/>
          </a:p>
        </p:txBody>
      </p:sp>
      <p:sp>
        <p:nvSpPr>
          <p:cNvPr id="5" name="Footer Placeholder 4"/>
          <p:cNvSpPr>
            <a:spLocks noGrp="1"/>
          </p:cNvSpPr>
          <p:nvPr>
            <p:ph type="ftr" sz="quarter" idx="11"/>
          </p:nvPr>
        </p:nvSpPr>
        <p:spPr/>
        <p:txBody>
          <a:bodyPr/>
          <a:lstStyle/>
          <a:p>
            <a:r>
              <a:rPr lang="fr-FR" smtClean="0"/>
              <a:t>Madame J. Dommanget 2013</a:t>
            </a:r>
            <a:endParaRPr lang="fr-FR" dirty="0"/>
          </a:p>
        </p:txBody>
      </p:sp>
    </p:spTree>
    <p:extLst>
      <p:ext uri="{BB962C8B-B14F-4D97-AF65-F5344CB8AC3E}">
        <p14:creationId xmlns:p14="http://schemas.microsoft.com/office/powerpoint/2010/main" val="3130022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(Abby) / ne ronger pas tes ongles</a:t>
            </a:r>
            <a:endParaRPr lang="fr-FR" dirty="0"/>
          </a:p>
        </p:txBody>
      </p:sp>
      <p:sp>
        <p:nvSpPr>
          <p:cNvPr id="3" name="Content Placeholder 2"/>
          <p:cNvSpPr>
            <a:spLocks noGrp="1"/>
          </p:cNvSpPr>
          <p:nvPr>
            <p:ph idx="1"/>
          </p:nvPr>
        </p:nvSpPr>
        <p:spPr>
          <a:xfrm>
            <a:off x="609600" y="5486400"/>
            <a:ext cx="8229600" cy="685800"/>
          </a:xfrm>
        </p:spPr>
        <p:txBody>
          <a:bodyPr>
            <a:noAutofit/>
          </a:bodyPr>
          <a:lstStyle/>
          <a:p>
            <a:pPr marL="0" indent="0" algn="ctr">
              <a:buNone/>
            </a:pPr>
            <a:r>
              <a:rPr lang="fr-FR" sz="6000" dirty="0" smtClean="0">
                <a:solidFill>
                  <a:srgbClr val="92D050"/>
                </a:solidFill>
              </a:rPr>
              <a:t>Ne</a:t>
            </a:r>
            <a:r>
              <a:rPr lang="fr-FR" sz="6000" dirty="0" smtClean="0"/>
              <a:t> rong</a:t>
            </a:r>
            <a:r>
              <a:rPr lang="fr-FR" sz="6000" dirty="0">
                <a:solidFill>
                  <a:srgbClr val="FF0000"/>
                </a:solidFill>
              </a:rPr>
              <a:t>e</a:t>
            </a:r>
            <a:r>
              <a:rPr lang="fr-FR" sz="6000" dirty="0" smtClean="0"/>
              <a:t> </a:t>
            </a:r>
            <a:r>
              <a:rPr lang="fr-FR" sz="6000" dirty="0" smtClean="0">
                <a:solidFill>
                  <a:srgbClr val="92D050"/>
                </a:solidFill>
              </a:rPr>
              <a:t>pas</a:t>
            </a:r>
            <a:r>
              <a:rPr lang="fr-FR" sz="6000" dirty="0" smtClean="0"/>
              <a:t> tes ongles!</a:t>
            </a:r>
            <a:endParaRPr lang="fr-FR" sz="6000" dirty="0"/>
          </a:p>
        </p:txBody>
      </p:sp>
      <p:pic>
        <p:nvPicPr>
          <p:cNvPr id="9218" name="Picture 2" descr="C:\Users\Julia\AppData\Local\Microsoft\Windows\Temporary Internet Files\Content.IE5\LUDJ5JO3\MP900414035[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90800" y="1295401"/>
            <a:ext cx="3371088" cy="4251224"/>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AD6ACD32-7A70-4709-B465-B8170CBAA3CD}" type="slidenum">
              <a:rPr lang="fr-FR" smtClean="0"/>
              <a:t>13</a:t>
            </a:fld>
            <a:endParaRPr lang="fr-FR" dirty="0"/>
          </a:p>
        </p:txBody>
      </p:sp>
      <p:sp>
        <p:nvSpPr>
          <p:cNvPr id="5" name="Footer Placeholder 4"/>
          <p:cNvSpPr>
            <a:spLocks noGrp="1"/>
          </p:cNvSpPr>
          <p:nvPr>
            <p:ph type="ftr" sz="quarter" idx="11"/>
          </p:nvPr>
        </p:nvSpPr>
        <p:spPr/>
        <p:txBody>
          <a:bodyPr/>
          <a:lstStyle/>
          <a:p>
            <a:r>
              <a:rPr lang="fr-FR" smtClean="0"/>
              <a:t>Madame J. Dommanget 2013</a:t>
            </a:r>
            <a:endParaRPr lang="fr-FR" dirty="0"/>
          </a:p>
        </p:txBody>
      </p:sp>
    </p:spTree>
    <p:extLst>
      <p:ext uri="{BB962C8B-B14F-4D97-AF65-F5344CB8AC3E}">
        <p14:creationId xmlns:p14="http://schemas.microsoft.com/office/powerpoint/2010/main" val="2073854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dirty="0" smtClean="0"/>
              <a:t>(</a:t>
            </a:r>
            <a:r>
              <a:rPr lang="fr-FR" smtClean="0"/>
              <a:t>Les </a:t>
            </a:r>
            <a:r>
              <a:rPr lang="fr-FR" smtClean="0"/>
              <a:t>élèves) </a:t>
            </a:r>
            <a:r>
              <a:rPr lang="fr-FR" dirty="0" smtClean="0"/>
              <a:t>/ répondre à la question</a:t>
            </a:r>
            <a:endParaRPr lang="fr-FR" dirty="0"/>
          </a:p>
        </p:txBody>
      </p:sp>
      <p:sp>
        <p:nvSpPr>
          <p:cNvPr id="3" name="Content Placeholder 2"/>
          <p:cNvSpPr>
            <a:spLocks noGrp="1"/>
          </p:cNvSpPr>
          <p:nvPr>
            <p:ph idx="1"/>
          </p:nvPr>
        </p:nvSpPr>
        <p:spPr>
          <a:xfrm>
            <a:off x="533400" y="5854725"/>
            <a:ext cx="8229600" cy="685800"/>
          </a:xfrm>
        </p:spPr>
        <p:txBody>
          <a:bodyPr>
            <a:noAutofit/>
          </a:bodyPr>
          <a:lstStyle/>
          <a:p>
            <a:pPr marL="0" indent="0" algn="ctr">
              <a:buNone/>
            </a:pPr>
            <a:r>
              <a:rPr lang="fr-FR" sz="6000" dirty="0" smtClean="0"/>
              <a:t>Répond</a:t>
            </a:r>
            <a:r>
              <a:rPr lang="fr-FR" sz="6000" dirty="0" smtClean="0">
                <a:solidFill>
                  <a:srgbClr val="FF0000"/>
                </a:solidFill>
              </a:rPr>
              <a:t>ez</a:t>
            </a:r>
            <a:r>
              <a:rPr lang="fr-FR" sz="6000" dirty="0" smtClean="0"/>
              <a:t> à la question!</a:t>
            </a:r>
            <a:endParaRPr lang="fr-FR" sz="6000" dirty="0"/>
          </a:p>
        </p:txBody>
      </p:sp>
      <p:pic>
        <p:nvPicPr>
          <p:cNvPr id="10242" name="Picture 2" descr="C:\Users\Julia\AppData\Local\Microsoft\Windows\Temporary Internet Files\Content.IE5\LUDJ5JO3\MP90042781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225063"/>
            <a:ext cx="6248400" cy="4647248"/>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AD6ACD32-7A70-4709-B465-B8170CBAA3CD}" type="slidenum">
              <a:rPr lang="fr-FR" smtClean="0"/>
              <a:t>14</a:t>
            </a:fld>
            <a:endParaRPr lang="fr-FR" dirty="0"/>
          </a:p>
        </p:txBody>
      </p:sp>
    </p:spTree>
    <p:extLst>
      <p:ext uri="{BB962C8B-B14F-4D97-AF65-F5344CB8AC3E}">
        <p14:creationId xmlns:p14="http://schemas.microsoft.com/office/powerpoint/2010/main" val="1976128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2800" y="274638"/>
            <a:ext cx="5334000" cy="2620962"/>
          </a:xfrm>
        </p:spPr>
        <p:txBody>
          <a:bodyPr/>
          <a:lstStyle/>
          <a:p>
            <a:r>
              <a:rPr lang="fr-FR" dirty="0" smtClean="0"/>
              <a:t>(Lauren) / nager chaque matin</a:t>
            </a:r>
            <a:endParaRPr lang="fr-FR" dirty="0"/>
          </a:p>
        </p:txBody>
      </p:sp>
      <p:sp>
        <p:nvSpPr>
          <p:cNvPr id="3" name="Content Placeholder 2"/>
          <p:cNvSpPr>
            <a:spLocks noGrp="1"/>
          </p:cNvSpPr>
          <p:nvPr>
            <p:ph idx="1"/>
          </p:nvPr>
        </p:nvSpPr>
        <p:spPr>
          <a:xfrm>
            <a:off x="3352800" y="3702963"/>
            <a:ext cx="5562600" cy="2895600"/>
          </a:xfrm>
        </p:spPr>
        <p:txBody>
          <a:bodyPr>
            <a:normAutofit/>
          </a:bodyPr>
          <a:lstStyle/>
          <a:p>
            <a:pPr marL="0" indent="0" algn="ctr">
              <a:buNone/>
            </a:pPr>
            <a:r>
              <a:rPr lang="fr-FR" sz="7200" dirty="0" smtClean="0"/>
              <a:t>Nag</a:t>
            </a:r>
            <a:r>
              <a:rPr lang="fr-FR" sz="7200" dirty="0" smtClean="0">
                <a:solidFill>
                  <a:srgbClr val="FF0000"/>
                </a:solidFill>
              </a:rPr>
              <a:t>e</a:t>
            </a:r>
            <a:r>
              <a:rPr lang="fr-FR" sz="7200" dirty="0" smtClean="0"/>
              <a:t> chaque matin!</a:t>
            </a:r>
            <a:endParaRPr lang="fr-FR" sz="7200" dirty="0"/>
          </a:p>
        </p:txBody>
      </p:sp>
      <p:sp>
        <p:nvSpPr>
          <p:cNvPr id="4" name="Slide Number Placeholder 3"/>
          <p:cNvSpPr>
            <a:spLocks noGrp="1"/>
          </p:cNvSpPr>
          <p:nvPr>
            <p:ph type="sldNum" sz="quarter" idx="12"/>
          </p:nvPr>
        </p:nvSpPr>
        <p:spPr/>
        <p:txBody>
          <a:bodyPr/>
          <a:lstStyle/>
          <a:p>
            <a:fld id="{AD6ACD32-7A70-4709-B465-B8170CBAA3CD}" type="slidenum">
              <a:rPr lang="fr-FR" smtClean="0"/>
              <a:t>15</a:t>
            </a:fld>
            <a:endParaRPr lang="fr-FR" dirty="0"/>
          </a:p>
        </p:txBody>
      </p:sp>
      <p:sp>
        <p:nvSpPr>
          <p:cNvPr id="5" name="Footer Placeholder 4"/>
          <p:cNvSpPr>
            <a:spLocks noGrp="1"/>
          </p:cNvSpPr>
          <p:nvPr>
            <p:ph type="ftr" sz="quarter" idx="11"/>
          </p:nvPr>
        </p:nvSpPr>
        <p:spPr/>
        <p:txBody>
          <a:bodyPr/>
          <a:lstStyle/>
          <a:p>
            <a:r>
              <a:rPr lang="fr-FR" smtClean="0"/>
              <a:t>Madame J. Dommanget 2013</a:t>
            </a:r>
            <a:endParaRPr lang="fr-FR" dirty="0"/>
          </a:p>
        </p:txBody>
      </p:sp>
      <p:pic>
        <p:nvPicPr>
          <p:cNvPr id="7170" name="Picture 2" descr="C:\Users\Julia\AppData\Local\Microsoft\Windows\Temporary Internet Files\Content.IE5\VBJJA70D\MC900446292[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 y="562709"/>
            <a:ext cx="2895600" cy="60358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4731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dirty="0" smtClean="0"/>
              <a:t>(Luc, Emma et moi) / finir le projet</a:t>
            </a:r>
            <a:endParaRPr lang="fr-FR" dirty="0"/>
          </a:p>
        </p:txBody>
      </p:sp>
      <p:sp>
        <p:nvSpPr>
          <p:cNvPr id="3" name="Content Placeholder 2"/>
          <p:cNvSpPr>
            <a:spLocks noGrp="1"/>
          </p:cNvSpPr>
          <p:nvPr>
            <p:ph idx="1"/>
          </p:nvPr>
        </p:nvSpPr>
        <p:spPr>
          <a:xfrm>
            <a:off x="457200" y="5257800"/>
            <a:ext cx="8229600" cy="1143000"/>
          </a:xfrm>
        </p:spPr>
        <p:txBody>
          <a:bodyPr>
            <a:normAutofit fontScale="92500" lnSpcReduction="10000"/>
          </a:bodyPr>
          <a:lstStyle/>
          <a:p>
            <a:pPr marL="0" indent="0" algn="ctr">
              <a:buNone/>
            </a:pPr>
            <a:r>
              <a:rPr lang="fr-FR" sz="8000" dirty="0" smtClean="0"/>
              <a:t>Fin</a:t>
            </a:r>
            <a:r>
              <a:rPr lang="fr-FR" sz="8000" dirty="0" smtClean="0">
                <a:solidFill>
                  <a:srgbClr val="FF0000"/>
                </a:solidFill>
              </a:rPr>
              <a:t>issons</a:t>
            </a:r>
            <a:r>
              <a:rPr lang="fr-FR" sz="8000" dirty="0" smtClean="0"/>
              <a:t> le projet!</a:t>
            </a:r>
            <a:endParaRPr lang="fr-FR" sz="8000" dirty="0"/>
          </a:p>
        </p:txBody>
      </p:sp>
      <p:pic>
        <p:nvPicPr>
          <p:cNvPr id="4099" name="Picture 3" descr="C:\Users\Julia\AppData\Local\Microsoft\Windows\Temporary Internet Files\Content.IE5\LUDJ5JO3\MC900089008[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45323" y="1295401"/>
            <a:ext cx="4571999" cy="4104145"/>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AD6ACD32-7A70-4709-B465-B8170CBAA3CD}" type="slidenum">
              <a:rPr lang="fr-FR" smtClean="0"/>
              <a:t>16</a:t>
            </a:fld>
            <a:endParaRPr lang="fr-FR" dirty="0"/>
          </a:p>
        </p:txBody>
      </p:sp>
      <p:sp>
        <p:nvSpPr>
          <p:cNvPr id="5" name="Footer Placeholder 4"/>
          <p:cNvSpPr>
            <a:spLocks noGrp="1"/>
          </p:cNvSpPr>
          <p:nvPr>
            <p:ph type="ftr" sz="quarter" idx="11"/>
          </p:nvPr>
        </p:nvSpPr>
        <p:spPr/>
        <p:txBody>
          <a:bodyPr/>
          <a:lstStyle/>
          <a:p>
            <a:r>
              <a:rPr lang="fr-FR" smtClean="0"/>
              <a:t>Madame J. Dommanget 2013</a:t>
            </a:r>
            <a:endParaRPr lang="fr-FR" dirty="0"/>
          </a:p>
        </p:txBody>
      </p:sp>
    </p:spTree>
    <p:extLst>
      <p:ext uri="{BB962C8B-B14F-4D97-AF65-F5344CB8AC3E}">
        <p14:creationId xmlns:p14="http://schemas.microsoft.com/office/powerpoint/2010/main" val="4030809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0" y="274638"/>
            <a:ext cx="5638800" cy="2468562"/>
          </a:xfrm>
        </p:spPr>
        <p:txBody>
          <a:bodyPr/>
          <a:lstStyle/>
          <a:p>
            <a:r>
              <a:rPr lang="fr-FR" dirty="0" smtClean="0"/>
              <a:t>(La plante) / grandir</a:t>
            </a:r>
            <a:endParaRPr lang="fr-FR" dirty="0"/>
          </a:p>
        </p:txBody>
      </p:sp>
      <p:sp>
        <p:nvSpPr>
          <p:cNvPr id="3" name="Content Placeholder 2"/>
          <p:cNvSpPr>
            <a:spLocks noGrp="1"/>
          </p:cNvSpPr>
          <p:nvPr>
            <p:ph idx="1"/>
          </p:nvPr>
        </p:nvSpPr>
        <p:spPr>
          <a:xfrm>
            <a:off x="2438402" y="5105400"/>
            <a:ext cx="6476999" cy="990600"/>
          </a:xfrm>
        </p:spPr>
        <p:txBody>
          <a:bodyPr>
            <a:noAutofit/>
          </a:bodyPr>
          <a:lstStyle/>
          <a:p>
            <a:pPr marL="0" indent="0" algn="ctr">
              <a:buNone/>
            </a:pPr>
            <a:r>
              <a:rPr lang="fr-FR" sz="8000" dirty="0" smtClean="0"/>
              <a:t>Grand</a:t>
            </a:r>
            <a:r>
              <a:rPr lang="fr-FR" sz="8000" dirty="0" smtClean="0">
                <a:solidFill>
                  <a:srgbClr val="FF0000"/>
                </a:solidFill>
              </a:rPr>
              <a:t>is</a:t>
            </a:r>
            <a:r>
              <a:rPr lang="fr-FR" sz="8000" dirty="0" smtClean="0"/>
              <a:t>!</a:t>
            </a:r>
            <a:endParaRPr lang="fr-FR" sz="8000" dirty="0"/>
          </a:p>
        </p:txBody>
      </p:sp>
      <p:pic>
        <p:nvPicPr>
          <p:cNvPr id="5124" name="Picture 4" descr="C:\Users\Julia\AppData\Local\Microsoft\Windows\Temporary Internet Files\Content.IE5\M1T8KLFL\MC900440438[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685800"/>
            <a:ext cx="3418136" cy="5410200"/>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AD6ACD32-7A70-4709-B465-B8170CBAA3CD}" type="slidenum">
              <a:rPr lang="fr-FR" smtClean="0"/>
              <a:t>17</a:t>
            </a:fld>
            <a:endParaRPr lang="fr-FR" dirty="0"/>
          </a:p>
        </p:txBody>
      </p:sp>
      <p:sp>
        <p:nvSpPr>
          <p:cNvPr id="5" name="Footer Placeholder 4"/>
          <p:cNvSpPr>
            <a:spLocks noGrp="1"/>
          </p:cNvSpPr>
          <p:nvPr>
            <p:ph type="ftr" sz="quarter" idx="11"/>
          </p:nvPr>
        </p:nvSpPr>
        <p:spPr/>
        <p:txBody>
          <a:bodyPr/>
          <a:lstStyle/>
          <a:p>
            <a:r>
              <a:rPr lang="fr-FR" smtClean="0"/>
              <a:t>Madame J. Dommanget 2013</a:t>
            </a:r>
            <a:endParaRPr lang="fr-FR" dirty="0"/>
          </a:p>
        </p:txBody>
      </p:sp>
    </p:spTree>
    <p:extLst>
      <p:ext uri="{BB962C8B-B14F-4D97-AF65-F5344CB8AC3E}">
        <p14:creationId xmlns:p14="http://schemas.microsoft.com/office/powerpoint/2010/main" val="2132091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dirty="0" smtClean="0"/>
              <a:t>Les élèves/ne réfléchir pas trop longtemps</a:t>
            </a:r>
            <a:endParaRPr lang="fr-FR" dirty="0"/>
          </a:p>
        </p:txBody>
      </p:sp>
      <p:sp>
        <p:nvSpPr>
          <p:cNvPr id="3" name="Content Placeholder 2"/>
          <p:cNvSpPr>
            <a:spLocks noGrp="1"/>
          </p:cNvSpPr>
          <p:nvPr>
            <p:ph idx="1"/>
          </p:nvPr>
        </p:nvSpPr>
        <p:spPr>
          <a:xfrm>
            <a:off x="134815" y="5105401"/>
            <a:ext cx="8991600" cy="1604545"/>
          </a:xfrm>
        </p:spPr>
        <p:txBody>
          <a:bodyPr>
            <a:normAutofit lnSpcReduction="10000"/>
          </a:bodyPr>
          <a:lstStyle/>
          <a:p>
            <a:pPr marL="0" indent="0" algn="ctr">
              <a:buNone/>
            </a:pPr>
            <a:r>
              <a:rPr lang="fr-FR" sz="5400" dirty="0" smtClean="0">
                <a:solidFill>
                  <a:srgbClr val="92D050"/>
                </a:solidFill>
              </a:rPr>
              <a:t>Ne</a:t>
            </a:r>
            <a:r>
              <a:rPr lang="fr-FR" sz="5400" dirty="0" smtClean="0"/>
              <a:t> réfléch</a:t>
            </a:r>
            <a:r>
              <a:rPr lang="fr-FR" sz="5400" dirty="0" smtClean="0">
                <a:solidFill>
                  <a:srgbClr val="FF0000"/>
                </a:solidFill>
              </a:rPr>
              <a:t>issez</a:t>
            </a:r>
            <a:r>
              <a:rPr lang="fr-FR" sz="5400" dirty="0" smtClean="0"/>
              <a:t> </a:t>
            </a:r>
            <a:r>
              <a:rPr lang="fr-FR" sz="5400" dirty="0" smtClean="0">
                <a:solidFill>
                  <a:srgbClr val="92D050"/>
                </a:solidFill>
              </a:rPr>
              <a:t>pas</a:t>
            </a:r>
            <a:r>
              <a:rPr lang="fr-FR" sz="5400" dirty="0" smtClean="0"/>
              <a:t> trop longtemps!</a:t>
            </a:r>
            <a:endParaRPr lang="fr-FR" sz="5400" dirty="0"/>
          </a:p>
        </p:txBody>
      </p:sp>
      <p:pic>
        <p:nvPicPr>
          <p:cNvPr id="6148" name="Picture 4" descr="C:\Users\Julia\AppData\Local\Microsoft\Windows\Temporary Internet Files\Content.IE5\M1T8KLFL\MC900445118[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3000" y="1145102"/>
            <a:ext cx="1600200" cy="3839237"/>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C:\Users\Julia\AppData\Local\Microsoft\Windows\Temporary Internet Files\Content.IE5\SUBB8UVW\MC900088978[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201" y="1145102"/>
            <a:ext cx="3084233" cy="3960299"/>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AD6ACD32-7A70-4709-B465-B8170CBAA3CD}" type="slidenum">
              <a:rPr lang="fr-FR" smtClean="0"/>
              <a:t>18</a:t>
            </a:fld>
            <a:endParaRPr lang="fr-FR" dirty="0"/>
          </a:p>
        </p:txBody>
      </p:sp>
      <p:sp>
        <p:nvSpPr>
          <p:cNvPr id="5" name="Footer Placeholder 4"/>
          <p:cNvSpPr>
            <a:spLocks noGrp="1"/>
          </p:cNvSpPr>
          <p:nvPr>
            <p:ph type="ftr" sz="quarter" idx="11"/>
          </p:nvPr>
        </p:nvSpPr>
        <p:spPr/>
        <p:txBody>
          <a:bodyPr/>
          <a:lstStyle/>
          <a:p>
            <a:r>
              <a:rPr lang="fr-FR" smtClean="0"/>
              <a:t>Madame J. Dommanget 2013</a:t>
            </a:r>
            <a:endParaRPr lang="fr-FR" dirty="0"/>
          </a:p>
        </p:txBody>
      </p:sp>
    </p:spTree>
    <p:extLst>
      <p:ext uri="{BB962C8B-B14F-4D97-AF65-F5344CB8AC3E}">
        <p14:creationId xmlns:p14="http://schemas.microsoft.com/office/powerpoint/2010/main" val="2779280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(Nous) / Ne vendre pas la voiture</a:t>
            </a:r>
            <a:endParaRPr lang="fr-FR" dirty="0"/>
          </a:p>
        </p:txBody>
      </p:sp>
      <p:pic>
        <p:nvPicPr>
          <p:cNvPr id="2050" name="Picture 2" descr="C:\Users\Julia\AppData\Local\Microsoft\Windows\Temporary Internet Files\Content.IE5\VBJJA70D\MC900440348[1].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89617" y="1752600"/>
            <a:ext cx="6196407" cy="3657600"/>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p:cNvSpPr txBox="1">
            <a:spLocks/>
          </p:cNvSpPr>
          <p:nvPr/>
        </p:nvSpPr>
        <p:spPr>
          <a:xfrm>
            <a:off x="304801" y="5168924"/>
            <a:ext cx="8581292" cy="123187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fr-FR" sz="6000" dirty="0" smtClean="0">
                <a:solidFill>
                  <a:schemeClr val="accent3"/>
                </a:solidFill>
              </a:rPr>
              <a:t>Ne</a:t>
            </a:r>
            <a:r>
              <a:rPr lang="fr-FR" sz="6000" dirty="0" smtClean="0"/>
              <a:t> vend</a:t>
            </a:r>
            <a:r>
              <a:rPr lang="fr-FR" sz="6000" dirty="0" smtClean="0">
                <a:solidFill>
                  <a:srgbClr val="FF0000"/>
                </a:solidFill>
              </a:rPr>
              <a:t>ons</a:t>
            </a:r>
            <a:r>
              <a:rPr lang="fr-FR" sz="6000" dirty="0" smtClean="0"/>
              <a:t> </a:t>
            </a:r>
            <a:r>
              <a:rPr lang="fr-FR" sz="6000" dirty="0" smtClean="0">
                <a:solidFill>
                  <a:schemeClr val="accent3"/>
                </a:solidFill>
              </a:rPr>
              <a:t>pas</a:t>
            </a:r>
            <a:r>
              <a:rPr lang="fr-FR" sz="6000" dirty="0" smtClean="0"/>
              <a:t> la voiture!</a:t>
            </a:r>
            <a:endParaRPr lang="fr-FR" sz="6000" dirty="0"/>
          </a:p>
        </p:txBody>
      </p:sp>
      <p:sp>
        <p:nvSpPr>
          <p:cNvPr id="3" name="Slide Number Placeholder 2"/>
          <p:cNvSpPr>
            <a:spLocks noGrp="1"/>
          </p:cNvSpPr>
          <p:nvPr>
            <p:ph type="sldNum" sz="quarter" idx="12"/>
          </p:nvPr>
        </p:nvSpPr>
        <p:spPr/>
        <p:txBody>
          <a:bodyPr/>
          <a:lstStyle/>
          <a:p>
            <a:fld id="{AD6ACD32-7A70-4709-B465-B8170CBAA3CD}" type="slidenum">
              <a:rPr lang="fr-FR" smtClean="0"/>
              <a:t>19</a:t>
            </a:fld>
            <a:endParaRPr lang="fr-FR" dirty="0"/>
          </a:p>
        </p:txBody>
      </p:sp>
      <p:sp>
        <p:nvSpPr>
          <p:cNvPr id="4" name="Footer Placeholder 3"/>
          <p:cNvSpPr>
            <a:spLocks noGrp="1"/>
          </p:cNvSpPr>
          <p:nvPr>
            <p:ph type="ftr" sz="quarter" idx="11"/>
          </p:nvPr>
        </p:nvSpPr>
        <p:spPr/>
        <p:txBody>
          <a:bodyPr/>
          <a:lstStyle/>
          <a:p>
            <a:r>
              <a:rPr lang="fr-FR" smtClean="0"/>
              <a:t>Madame J. Dommanget 2013</a:t>
            </a:r>
            <a:endParaRPr lang="fr-FR" dirty="0"/>
          </a:p>
        </p:txBody>
      </p:sp>
    </p:spTree>
    <p:extLst>
      <p:ext uri="{BB962C8B-B14F-4D97-AF65-F5344CB8AC3E}">
        <p14:creationId xmlns:p14="http://schemas.microsoft.com/office/powerpoint/2010/main" val="1835469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2" descr="C:\Users\Julia\Documents\Clip art\FUN and FUNCTIONAL\Dark Blue Rectang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a:xfrm>
            <a:off x="-76200" y="509953"/>
            <a:ext cx="9144000" cy="60960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fr-FR" sz="2400" b="1" dirty="0" smtClean="0">
                <a:solidFill>
                  <a:schemeClr val="bg1"/>
                </a:solidFill>
                <a:latin typeface="Calibri" panose="020F0502020204030204" pitchFamily="34" charset="0"/>
              </a:rPr>
              <a:t>                                          The imperative is used to</a:t>
            </a:r>
          </a:p>
          <a:p>
            <a:pPr algn="l"/>
            <a:r>
              <a:rPr lang="fr-FR" sz="2400" b="1" dirty="0">
                <a:solidFill>
                  <a:schemeClr val="bg1"/>
                </a:solidFill>
                <a:latin typeface="Calibri" panose="020F0502020204030204" pitchFamily="34" charset="0"/>
              </a:rPr>
              <a:t> </a:t>
            </a:r>
            <a:r>
              <a:rPr lang="fr-FR" sz="2400" b="1" dirty="0" smtClean="0">
                <a:solidFill>
                  <a:schemeClr val="bg1"/>
                </a:solidFill>
                <a:latin typeface="Calibri" panose="020F0502020204030204" pitchFamily="34" charset="0"/>
              </a:rPr>
              <a:t>                                                 *</a:t>
            </a:r>
            <a:r>
              <a:rPr lang="fr-FR" sz="2400" dirty="0" smtClean="0">
                <a:solidFill>
                  <a:schemeClr val="bg1"/>
                </a:solidFill>
                <a:latin typeface="Calibri" panose="020F0502020204030204" pitchFamily="34" charset="0"/>
              </a:rPr>
              <a:t>give an order</a:t>
            </a:r>
            <a:br>
              <a:rPr lang="fr-FR" sz="2400" dirty="0" smtClean="0">
                <a:solidFill>
                  <a:schemeClr val="bg1"/>
                </a:solidFill>
                <a:latin typeface="Calibri" panose="020F0502020204030204" pitchFamily="34" charset="0"/>
              </a:rPr>
            </a:br>
            <a:r>
              <a:rPr lang="fr-FR" sz="2400" dirty="0" smtClean="0">
                <a:solidFill>
                  <a:schemeClr val="bg1"/>
                </a:solidFill>
                <a:latin typeface="Calibri" panose="020F0502020204030204" pitchFamily="34" charset="0"/>
              </a:rPr>
              <a:t>                                                  *express a desire</a:t>
            </a:r>
            <a:br>
              <a:rPr lang="fr-FR" sz="2400" dirty="0" smtClean="0">
                <a:solidFill>
                  <a:schemeClr val="bg1"/>
                </a:solidFill>
                <a:latin typeface="Calibri" panose="020F0502020204030204" pitchFamily="34" charset="0"/>
              </a:rPr>
            </a:br>
            <a:r>
              <a:rPr lang="fr-FR" sz="2400" dirty="0" smtClean="0">
                <a:solidFill>
                  <a:schemeClr val="bg1"/>
                </a:solidFill>
                <a:latin typeface="Calibri" panose="020F0502020204030204" pitchFamily="34" charset="0"/>
              </a:rPr>
              <a:t>                                                  *make a request</a:t>
            </a:r>
            <a:br>
              <a:rPr lang="fr-FR" sz="2400" dirty="0" smtClean="0">
                <a:solidFill>
                  <a:schemeClr val="bg1"/>
                </a:solidFill>
                <a:latin typeface="Calibri" panose="020F0502020204030204" pitchFamily="34" charset="0"/>
              </a:rPr>
            </a:br>
            <a:r>
              <a:rPr lang="fr-FR" sz="2400" dirty="0" smtClean="0">
                <a:solidFill>
                  <a:schemeClr val="bg1"/>
                </a:solidFill>
                <a:latin typeface="Calibri" panose="020F0502020204030204" pitchFamily="34" charset="0"/>
              </a:rPr>
              <a:t>                                                  *offer advice </a:t>
            </a:r>
            <a:br>
              <a:rPr lang="fr-FR" sz="2400" dirty="0" smtClean="0">
                <a:solidFill>
                  <a:schemeClr val="bg1"/>
                </a:solidFill>
                <a:latin typeface="Calibri" panose="020F0502020204030204" pitchFamily="34" charset="0"/>
              </a:rPr>
            </a:br>
            <a:r>
              <a:rPr lang="fr-FR" sz="2400" dirty="0" smtClean="0">
                <a:solidFill>
                  <a:schemeClr val="bg1"/>
                </a:solidFill>
                <a:latin typeface="Calibri" panose="020F0502020204030204" pitchFamily="34" charset="0"/>
              </a:rPr>
              <a:t>                                                  *</a:t>
            </a:r>
            <a:r>
              <a:rPr lang="fr-FR" sz="2400" dirty="0" err="1" smtClean="0">
                <a:solidFill>
                  <a:schemeClr val="bg1"/>
                </a:solidFill>
                <a:latin typeface="Calibri" panose="020F0502020204030204" pitchFamily="34" charset="0"/>
              </a:rPr>
              <a:t>recommend</a:t>
            </a:r>
            <a:r>
              <a:rPr lang="fr-FR" sz="2400" dirty="0" smtClean="0">
                <a:solidFill>
                  <a:schemeClr val="bg1"/>
                </a:solidFill>
                <a:latin typeface="Calibri" panose="020F0502020204030204" pitchFamily="34" charset="0"/>
              </a:rPr>
              <a:t> </a:t>
            </a:r>
            <a:r>
              <a:rPr lang="fr-FR" sz="2400" dirty="0" err="1" smtClean="0">
                <a:solidFill>
                  <a:schemeClr val="bg1"/>
                </a:solidFill>
                <a:latin typeface="Calibri" panose="020F0502020204030204" pitchFamily="34" charset="0"/>
              </a:rPr>
              <a:t>something</a:t>
            </a:r>
            <a:endParaRPr lang="fr-FR" sz="2400" dirty="0" smtClean="0">
              <a:solidFill>
                <a:schemeClr val="bg1"/>
              </a:solidFill>
              <a:latin typeface="Calibri" panose="020F0502020204030204" pitchFamily="34" charset="0"/>
            </a:endParaRPr>
          </a:p>
          <a:p>
            <a:pPr algn="l"/>
            <a:r>
              <a:rPr lang="fr-FR" sz="2400" dirty="0" smtClean="0">
                <a:solidFill>
                  <a:schemeClr val="bg1"/>
                </a:solidFill>
                <a:latin typeface="Calibri" panose="020F0502020204030204" pitchFamily="34" charset="0"/>
              </a:rPr>
              <a:t/>
            </a:r>
            <a:br>
              <a:rPr lang="fr-FR" sz="2400" dirty="0" smtClean="0">
                <a:solidFill>
                  <a:schemeClr val="bg1"/>
                </a:solidFill>
                <a:latin typeface="Calibri" panose="020F0502020204030204" pitchFamily="34" charset="0"/>
              </a:rPr>
            </a:br>
            <a:r>
              <a:rPr lang="fr-FR" sz="2400" dirty="0" smtClean="0">
                <a:solidFill>
                  <a:schemeClr val="bg1"/>
                </a:solidFill>
                <a:latin typeface="Calibri" panose="020F0502020204030204" pitchFamily="34" charset="0"/>
              </a:rPr>
              <a:t>                       There are only three persons used: tu, nous and vous,</a:t>
            </a:r>
            <a:br>
              <a:rPr lang="fr-FR" sz="2400" dirty="0" smtClean="0">
                <a:solidFill>
                  <a:schemeClr val="bg1"/>
                </a:solidFill>
                <a:latin typeface="Calibri" panose="020F0502020204030204" pitchFamily="34" charset="0"/>
              </a:rPr>
            </a:br>
            <a:r>
              <a:rPr lang="fr-FR" sz="2400" dirty="0" smtClean="0">
                <a:solidFill>
                  <a:schemeClr val="bg1"/>
                </a:solidFill>
                <a:latin typeface="Calibri" panose="020F0502020204030204" pitchFamily="34" charset="0"/>
              </a:rPr>
              <a:t>                                     however, the pronoun is not used. </a:t>
            </a:r>
          </a:p>
          <a:p>
            <a:r>
              <a:rPr lang="fr-FR" sz="2400" dirty="0" smtClean="0">
                <a:solidFill>
                  <a:schemeClr val="bg1"/>
                </a:solidFill>
                <a:latin typeface="Calibri" panose="020F0502020204030204" pitchFamily="34" charset="0"/>
              </a:rPr>
              <a:t/>
            </a:r>
            <a:br>
              <a:rPr lang="fr-FR" sz="2400" dirty="0" smtClean="0">
                <a:solidFill>
                  <a:schemeClr val="bg1"/>
                </a:solidFill>
                <a:latin typeface="Calibri" panose="020F0502020204030204" pitchFamily="34" charset="0"/>
              </a:rPr>
            </a:br>
            <a:r>
              <a:rPr lang="fr-FR" sz="2400" dirty="0" smtClean="0">
                <a:solidFill>
                  <a:schemeClr val="bg1"/>
                </a:solidFill>
                <a:latin typeface="Calibri" panose="020F0502020204030204" pitchFamily="34" charset="0"/>
              </a:rPr>
              <a:t>   The verb endings used are the same as the present tense. </a:t>
            </a:r>
          </a:p>
          <a:p>
            <a:r>
              <a:rPr lang="fr-FR" sz="2400" dirty="0" smtClean="0">
                <a:solidFill>
                  <a:schemeClr val="bg1"/>
                </a:solidFill>
                <a:latin typeface="Calibri" panose="020F0502020204030204" pitchFamily="34" charset="0"/>
              </a:rPr>
              <a:t>The only change is the the </a:t>
            </a:r>
            <a:r>
              <a:rPr lang="fr-FR" sz="2400" b="1" dirty="0" smtClean="0">
                <a:solidFill>
                  <a:schemeClr val="bg1"/>
                </a:solidFill>
                <a:latin typeface="Calibri" panose="020F0502020204030204" pitchFamily="34" charset="0"/>
              </a:rPr>
              <a:t>tu</a:t>
            </a:r>
            <a:r>
              <a:rPr lang="fr-FR" sz="2400" dirty="0" smtClean="0">
                <a:solidFill>
                  <a:schemeClr val="bg1"/>
                </a:solidFill>
                <a:latin typeface="Calibri" panose="020F0502020204030204" pitchFamily="34" charset="0"/>
              </a:rPr>
              <a:t> form of the –er verb </a:t>
            </a:r>
          </a:p>
          <a:p>
            <a:r>
              <a:rPr lang="fr-FR" sz="2400" dirty="0" smtClean="0">
                <a:solidFill>
                  <a:schemeClr val="bg1"/>
                </a:solidFill>
                <a:latin typeface="Calibri" panose="020F0502020204030204" pitchFamily="34" charset="0"/>
              </a:rPr>
              <a:t>does not have  the «s»</a:t>
            </a:r>
            <a:br>
              <a:rPr lang="fr-FR" sz="2400" dirty="0" smtClean="0">
                <a:solidFill>
                  <a:schemeClr val="bg1"/>
                </a:solidFill>
                <a:latin typeface="Calibri" panose="020F0502020204030204" pitchFamily="34" charset="0"/>
              </a:rPr>
            </a:br>
            <a:r>
              <a:rPr lang="fr-FR" sz="2400" b="1" dirty="0" smtClean="0">
                <a:solidFill>
                  <a:schemeClr val="bg1"/>
                </a:solidFill>
                <a:latin typeface="Calibri" panose="020F0502020204030204" pitchFamily="34" charset="0"/>
              </a:rPr>
              <a:t>Exemples:  -Mang</a:t>
            </a:r>
            <a:r>
              <a:rPr lang="fr-FR" sz="2400" b="1" u="sng" dirty="0" smtClean="0">
                <a:solidFill>
                  <a:schemeClr val="bg1"/>
                </a:solidFill>
                <a:latin typeface="Calibri" panose="020F0502020204030204" pitchFamily="34" charset="0"/>
              </a:rPr>
              <a:t>e</a:t>
            </a:r>
            <a:r>
              <a:rPr lang="fr-FR" sz="2400" b="1" dirty="0" smtClean="0">
                <a:solidFill>
                  <a:schemeClr val="bg1"/>
                </a:solidFill>
                <a:latin typeface="Calibri" panose="020F0502020204030204" pitchFamily="34" charset="0"/>
              </a:rPr>
              <a:t> ton dessert!     -Ne march</a:t>
            </a:r>
            <a:r>
              <a:rPr lang="fr-FR" sz="2400" b="1" u="sng" dirty="0" smtClean="0">
                <a:solidFill>
                  <a:schemeClr val="bg1"/>
                </a:solidFill>
                <a:latin typeface="Calibri" panose="020F0502020204030204" pitchFamily="34" charset="0"/>
              </a:rPr>
              <a:t>e</a:t>
            </a:r>
            <a:r>
              <a:rPr lang="fr-FR" sz="2400" b="1" dirty="0" smtClean="0">
                <a:solidFill>
                  <a:schemeClr val="bg1"/>
                </a:solidFill>
                <a:latin typeface="Calibri" panose="020F0502020204030204" pitchFamily="34" charset="0"/>
              </a:rPr>
              <a:t> pas vite!</a:t>
            </a:r>
            <a:br>
              <a:rPr lang="fr-FR" sz="2400" b="1" dirty="0" smtClean="0">
                <a:solidFill>
                  <a:schemeClr val="bg1"/>
                </a:solidFill>
                <a:latin typeface="Calibri" panose="020F0502020204030204" pitchFamily="34" charset="0"/>
              </a:rPr>
            </a:br>
            <a:r>
              <a:rPr lang="fr-FR" sz="2400" dirty="0" smtClean="0">
                <a:solidFill>
                  <a:schemeClr val="bg1"/>
                </a:solidFill>
                <a:latin typeface="Calibri" panose="020F0502020204030204" pitchFamily="34" charset="0"/>
              </a:rPr>
              <a:t/>
            </a:r>
            <a:br>
              <a:rPr lang="fr-FR" sz="2400" dirty="0" smtClean="0">
                <a:solidFill>
                  <a:schemeClr val="bg1"/>
                </a:solidFill>
                <a:latin typeface="Calibri" panose="020F0502020204030204" pitchFamily="34" charset="0"/>
              </a:rPr>
            </a:br>
            <a:endParaRPr lang="fr-FR" sz="2400" dirty="0">
              <a:solidFill>
                <a:schemeClr val="bg1"/>
              </a:solidFill>
              <a:latin typeface="Calibri" panose="020F0502020204030204" pitchFamily="34" charset="0"/>
            </a:endParaRPr>
          </a:p>
        </p:txBody>
      </p:sp>
      <p:sp>
        <p:nvSpPr>
          <p:cNvPr id="2" name="Slide Number Placeholder 1"/>
          <p:cNvSpPr>
            <a:spLocks noGrp="1"/>
          </p:cNvSpPr>
          <p:nvPr>
            <p:ph type="sldNum" sz="quarter" idx="12"/>
          </p:nvPr>
        </p:nvSpPr>
        <p:spPr/>
        <p:txBody>
          <a:bodyPr/>
          <a:lstStyle/>
          <a:p>
            <a:fld id="{AD6ACD32-7A70-4709-B465-B8170CBAA3CD}" type="slidenum">
              <a:rPr lang="fr-FR" smtClean="0"/>
              <a:t>2</a:t>
            </a:fld>
            <a:endParaRPr lang="fr-FR" dirty="0"/>
          </a:p>
        </p:txBody>
      </p:sp>
      <p:sp>
        <p:nvSpPr>
          <p:cNvPr id="3" name="Footer Placeholder 2"/>
          <p:cNvSpPr>
            <a:spLocks noGrp="1"/>
          </p:cNvSpPr>
          <p:nvPr>
            <p:ph type="ftr" sz="quarter" idx="11"/>
          </p:nvPr>
        </p:nvSpPr>
        <p:spPr/>
        <p:txBody>
          <a:bodyPr/>
          <a:lstStyle/>
          <a:p>
            <a:r>
              <a:rPr lang="fr-FR" smtClean="0"/>
              <a:t>Madame J. Dommanget 2013</a:t>
            </a:r>
            <a:endParaRPr lang="fr-FR" dirty="0"/>
          </a:p>
        </p:txBody>
      </p:sp>
    </p:spTree>
    <p:extLst>
      <p:ext uri="{BB962C8B-B14F-4D97-AF65-F5344CB8AC3E}">
        <p14:creationId xmlns:p14="http://schemas.microsoft.com/office/powerpoint/2010/main" val="24198689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rot="16200000">
            <a:off x="-1910443" y="2824843"/>
            <a:ext cx="5725886" cy="1143000"/>
          </a:xfrm>
          <a:solidFill>
            <a:schemeClr val="tx1"/>
          </a:solidFill>
        </p:spPr>
        <p:txBody>
          <a:bodyPr/>
          <a:lstStyle/>
          <a:p>
            <a:r>
              <a:rPr lang="fr-FR" dirty="0" smtClean="0">
                <a:solidFill>
                  <a:schemeClr val="bg1"/>
                </a:solidFill>
              </a:rPr>
              <a:t>Les verbes</a:t>
            </a:r>
            <a:endParaRPr lang="fr-FR" dirty="0">
              <a:solidFill>
                <a:schemeClr val="bg1"/>
              </a:solidFill>
            </a:endParaRPr>
          </a:p>
        </p:txBody>
      </p:sp>
      <p:sp>
        <p:nvSpPr>
          <p:cNvPr id="4" name="Footer Placeholder 3"/>
          <p:cNvSpPr>
            <a:spLocks noGrp="1"/>
          </p:cNvSpPr>
          <p:nvPr>
            <p:ph type="ftr" sz="quarter" idx="11"/>
          </p:nvPr>
        </p:nvSpPr>
        <p:spPr/>
        <p:txBody>
          <a:bodyPr/>
          <a:lstStyle/>
          <a:p>
            <a:r>
              <a:rPr lang="fr-FR" smtClean="0"/>
              <a:t>Madame J. Dommanget 2013</a:t>
            </a:r>
            <a:endParaRPr lang="fr-FR" dirty="0"/>
          </a:p>
        </p:txBody>
      </p:sp>
      <p:sp>
        <p:nvSpPr>
          <p:cNvPr id="5" name="Slide Number Placeholder 4"/>
          <p:cNvSpPr>
            <a:spLocks noGrp="1"/>
          </p:cNvSpPr>
          <p:nvPr>
            <p:ph type="sldNum" sz="quarter" idx="12"/>
          </p:nvPr>
        </p:nvSpPr>
        <p:spPr/>
        <p:txBody>
          <a:bodyPr/>
          <a:lstStyle/>
          <a:p>
            <a:fld id="{AD6ACD32-7A70-4709-B465-B8170CBAA3CD}" type="slidenum">
              <a:rPr lang="fr-FR" smtClean="0"/>
              <a:t>20</a:t>
            </a:fld>
            <a:endParaRPr lang="fr-FR" dirty="0"/>
          </a:p>
        </p:txBody>
      </p:sp>
      <p:pic>
        <p:nvPicPr>
          <p:cNvPr id="1027"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2167679" y="-338878"/>
            <a:ext cx="6104042" cy="7238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49157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D6ACD32-7A70-4709-B465-B8170CBAA3CD}" type="slidenum">
              <a:rPr lang="fr-FR" smtClean="0"/>
              <a:t>21</a:t>
            </a:fld>
            <a:endParaRPr lang="fr-FR"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1302962" y="-385160"/>
            <a:ext cx="6514630" cy="7924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Footer Placeholder 4"/>
          <p:cNvSpPr>
            <a:spLocks noGrp="1"/>
          </p:cNvSpPr>
          <p:nvPr>
            <p:ph type="ftr" sz="quarter" idx="11"/>
          </p:nvPr>
        </p:nvSpPr>
        <p:spPr/>
        <p:txBody>
          <a:bodyPr/>
          <a:lstStyle/>
          <a:p>
            <a:r>
              <a:rPr lang="fr-FR" smtClean="0"/>
              <a:t>Madame J. Dommanget 2013</a:t>
            </a:r>
            <a:endParaRPr lang="fr-FR" dirty="0"/>
          </a:p>
        </p:txBody>
      </p:sp>
      <p:pic>
        <p:nvPicPr>
          <p:cNvPr id="8194" name="Picture 2" descr="C:\Users\Julia\AppData\Local\Microsoft\Windows\Temporary Internet Files\Content.IE5\XVO2YR24\MC900445492[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a:off x="540329" y="856259"/>
            <a:ext cx="848091" cy="659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23189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fr-FR" smtClean="0"/>
              <a:t>Madame J. Dommanget 2013</a:t>
            </a:r>
            <a:endParaRPr lang="fr-FR" dirty="0"/>
          </a:p>
        </p:txBody>
      </p:sp>
      <p:sp>
        <p:nvSpPr>
          <p:cNvPr id="5" name="Slide Number Placeholder 4"/>
          <p:cNvSpPr>
            <a:spLocks noGrp="1"/>
          </p:cNvSpPr>
          <p:nvPr>
            <p:ph type="sldNum" sz="quarter" idx="12"/>
          </p:nvPr>
        </p:nvSpPr>
        <p:spPr/>
        <p:txBody>
          <a:bodyPr/>
          <a:lstStyle/>
          <a:p>
            <a:fld id="{AD6ACD32-7A70-4709-B465-B8170CBAA3CD}" type="slidenum">
              <a:rPr lang="fr-FR" smtClean="0"/>
              <a:t>22</a:t>
            </a:fld>
            <a:endParaRPr lang="fr-FR" dirty="0"/>
          </a:p>
        </p:txBody>
      </p:sp>
      <p:graphicFrame>
        <p:nvGraphicFramePr>
          <p:cNvPr id="7" name="Table 6"/>
          <p:cNvGraphicFramePr>
            <a:graphicFrameLocks noGrp="1"/>
          </p:cNvGraphicFramePr>
          <p:nvPr>
            <p:extLst>
              <p:ext uri="{D42A27DB-BD31-4B8C-83A1-F6EECF244321}">
                <p14:modId xmlns:p14="http://schemas.microsoft.com/office/powerpoint/2010/main" val="56135100"/>
              </p:ext>
            </p:extLst>
          </p:nvPr>
        </p:nvGraphicFramePr>
        <p:xfrm>
          <a:off x="1799678" y="609600"/>
          <a:ext cx="6032501" cy="2278380"/>
        </p:xfrm>
        <a:graphic>
          <a:graphicData uri="http://schemas.openxmlformats.org/drawingml/2006/table">
            <a:tbl>
              <a:tblPr firstRow="1" firstCol="1" bandRow="1"/>
              <a:tblGrid>
                <a:gridCol w="1225551"/>
                <a:gridCol w="1790700"/>
                <a:gridCol w="1508125"/>
                <a:gridCol w="1508125"/>
              </a:tblGrid>
              <a:tr h="223457">
                <a:tc>
                  <a:txBody>
                    <a:bodyPr/>
                    <a:lstStyle/>
                    <a:p>
                      <a:pPr marL="0" marR="0" algn="ctr">
                        <a:lnSpc>
                          <a:spcPct val="115000"/>
                        </a:lnSpc>
                        <a:spcBef>
                          <a:spcPts val="0"/>
                        </a:spcBef>
                        <a:spcAft>
                          <a:spcPts val="0"/>
                        </a:spcAft>
                      </a:pPr>
                      <a:r>
                        <a:rPr lang="en-CA" sz="1300" dirty="0">
                          <a:solidFill>
                            <a:schemeClr val="bg1"/>
                          </a:solidFill>
                          <a:effectLst/>
                          <a:latin typeface="Calibri"/>
                          <a:ea typeface="Calibri"/>
                          <a:cs typeface="Times New Roman"/>
                        </a:rPr>
                        <a:t> </a:t>
                      </a:r>
                      <a:endParaRPr lang="fr-FR" sz="1300" dirty="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a:solidFill>
                            <a:schemeClr val="bg1"/>
                          </a:solidFill>
                          <a:effectLst/>
                          <a:latin typeface="Calibri"/>
                          <a:ea typeface="Calibri"/>
                          <a:cs typeface="Times New Roman"/>
                        </a:rPr>
                        <a:t>Tu</a:t>
                      </a:r>
                      <a:endParaRPr lang="fr-FR" sz="130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a:solidFill>
                            <a:schemeClr val="bg1"/>
                          </a:solidFill>
                          <a:effectLst/>
                          <a:latin typeface="Calibri"/>
                          <a:ea typeface="Calibri"/>
                          <a:cs typeface="Times New Roman"/>
                        </a:rPr>
                        <a:t>Nous</a:t>
                      </a:r>
                      <a:endParaRPr lang="fr-FR" sz="130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dirty="0" err="1">
                          <a:solidFill>
                            <a:schemeClr val="bg1"/>
                          </a:solidFill>
                          <a:effectLst/>
                          <a:latin typeface="Calibri"/>
                          <a:ea typeface="Calibri"/>
                          <a:cs typeface="Times New Roman"/>
                        </a:rPr>
                        <a:t>Vous</a:t>
                      </a:r>
                      <a:endParaRPr lang="fr-FR" sz="1300" dirty="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457">
                <a:tc>
                  <a:txBody>
                    <a:bodyPr/>
                    <a:lstStyle/>
                    <a:p>
                      <a:pPr marL="0" marR="0" algn="ctr">
                        <a:lnSpc>
                          <a:spcPct val="115000"/>
                        </a:lnSpc>
                        <a:spcBef>
                          <a:spcPts val="0"/>
                        </a:spcBef>
                        <a:spcAft>
                          <a:spcPts val="0"/>
                        </a:spcAft>
                      </a:pPr>
                      <a:r>
                        <a:rPr lang="en-CA" sz="1300" dirty="0" err="1">
                          <a:solidFill>
                            <a:schemeClr val="bg1"/>
                          </a:solidFill>
                          <a:effectLst/>
                          <a:latin typeface="Calibri"/>
                          <a:ea typeface="Calibri"/>
                          <a:cs typeface="Times New Roman"/>
                        </a:rPr>
                        <a:t>parler</a:t>
                      </a:r>
                      <a:endParaRPr lang="fr-FR" sz="1300" dirty="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a:solidFill>
                            <a:schemeClr val="bg1"/>
                          </a:solidFill>
                          <a:effectLst/>
                          <a:latin typeface="Calibri"/>
                          <a:ea typeface="Calibri"/>
                          <a:cs typeface="Times New Roman"/>
                        </a:rPr>
                        <a:t> </a:t>
                      </a:r>
                      <a:endParaRPr lang="fr-FR" sz="130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a:solidFill>
                            <a:schemeClr val="bg1"/>
                          </a:solidFill>
                          <a:effectLst/>
                          <a:latin typeface="Calibri"/>
                          <a:ea typeface="Calibri"/>
                          <a:cs typeface="Times New Roman"/>
                        </a:rPr>
                        <a:t> </a:t>
                      </a:r>
                      <a:endParaRPr lang="fr-FR" sz="130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dirty="0">
                          <a:solidFill>
                            <a:schemeClr val="bg1"/>
                          </a:solidFill>
                          <a:effectLst/>
                          <a:latin typeface="Calibri"/>
                          <a:ea typeface="Calibri"/>
                          <a:cs typeface="Times New Roman"/>
                        </a:rPr>
                        <a:t> </a:t>
                      </a:r>
                      <a:endParaRPr lang="fr-FR" sz="1300" dirty="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457">
                <a:tc>
                  <a:txBody>
                    <a:bodyPr/>
                    <a:lstStyle/>
                    <a:p>
                      <a:pPr marL="0" marR="0" algn="ctr">
                        <a:lnSpc>
                          <a:spcPct val="115000"/>
                        </a:lnSpc>
                        <a:spcBef>
                          <a:spcPts val="0"/>
                        </a:spcBef>
                        <a:spcAft>
                          <a:spcPts val="0"/>
                        </a:spcAft>
                      </a:pPr>
                      <a:r>
                        <a:rPr lang="en-CA" sz="1300" dirty="0" err="1">
                          <a:solidFill>
                            <a:schemeClr val="bg1"/>
                          </a:solidFill>
                          <a:effectLst/>
                          <a:latin typeface="Calibri"/>
                          <a:ea typeface="Calibri"/>
                          <a:cs typeface="Times New Roman"/>
                        </a:rPr>
                        <a:t>louer</a:t>
                      </a:r>
                      <a:endParaRPr lang="fr-FR" sz="1300" dirty="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a:solidFill>
                            <a:schemeClr val="bg1"/>
                          </a:solidFill>
                          <a:effectLst/>
                          <a:latin typeface="Calibri"/>
                          <a:ea typeface="Calibri"/>
                          <a:cs typeface="Times New Roman"/>
                        </a:rPr>
                        <a:t> </a:t>
                      </a:r>
                      <a:endParaRPr lang="fr-FR" sz="130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a:solidFill>
                            <a:schemeClr val="bg1"/>
                          </a:solidFill>
                          <a:effectLst/>
                          <a:latin typeface="Calibri"/>
                          <a:ea typeface="Calibri"/>
                          <a:cs typeface="Times New Roman"/>
                        </a:rPr>
                        <a:t> </a:t>
                      </a:r>
                      <a:endParaRPr lang="fr-FR" sz="130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dirty="0">
                          <a:solidFill>
                            <a:schemeClr val="bg1"/>
                          </a:solidFill>
                          <a:effectLst/>
                          <a:latin typeface="Calibri"/>
                          <a:ea typeface="Calibri"/>
                          <a:cs typeface="Times New Roman"/>
                        </a:rPr>
                        <a:t> </a:t>
                      </a:r>
                      <a:endParaRPr lang="fr-FR" sz="1300" dirty="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457">
                <a:tc>
                  <a:txBody>
                    <a:bodyPr/>
                    <a:lstStyle/>
                    <a:p>
                      <a:pPr marL="0" marR="0" algn="ctr">
                        <a:lnSpc>
                          <a:spcPct val="115000"/>
                        </a:lnSpc>
                        <a:spcBef>
                          <a:spcPts val="0"/>
                        </a:spcBef>
                        <a:spcAft>
                          <a:spcPts val="0"/>
                        </a:spcAft>
                      </a:pPr>
                      <a:r>
                        <a:rPr lang="en-CA" sz="1300" dirty="0" err="1">
                          <a:solidFill>
                            <a:schemeClr val="bg1"/>
                          </a:solidFill>
                          <a:effectLst/>
                          <a:latin typeface="Calibri"/>
                          <a:ea typeface="Calibri"/>
                          <a:cs typeface="Times New Roman"/>
                        </a:rPr>
                        <a:t>grossir</a:t>
                      </a:r>
                      <a:endParaRPr lang="fr-FR" sz="1300" dirty="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dirty="0">
                          <a:solidFill>
                            <a:schemeClr val="bg1"/>
                          </a:solidFill>
                          <a:effectLst/>
                          <a:latin typeface="Calibri"/>
                          <a:ea typeface="Calibri"/>
                          <a:cs typeface="Times New Roman"/>
                        </a:rPr>
                        <a:t> </a:t>
                      </a:r>
                      <a:endParaRPr lang="fr-FR" sz="1300" dirty="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a:solidFill>
                            <a:schemeClr val="bg1"/>
                          </a:solidFill>
                          <a:effectLst/>
                          <a:latin typeface="Calibri"/>
                          <a:ea typeface="Calibri"/>
                          <a:cs typeface="Times New Roman"/>
                        </a:rPr>
                        <a:t> </a:t>
                      </a:r>
                      <a:endParaRPr lang="fr-FR" sz="130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dirty="0">
                          <a:solidFill>
                            <a:schemeClr val="bg1"/>
                          </a:solidFill>
                          <a:effectLst/>
                          <a:latin typeface="Calibri"/>
                          <a:ea typeface="Calibri"/>
                          <a:cs typeface="Times New Roman"/>
                        </a:rPr>
                        <a:t> </a:t>
                      </a:r>
                      <a:endParaRPr lang="fr-FR" sz="1300" dirty="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457">
                <a:tc>
                  <a:txBody>
                    <a:bodyPr/>
                    <a:lstStyle/>
                    <a:p>
                      <a:pPr marL="0" marR="0" algn="ctr">
                        <a:lnSpc>
                          <a:spcPct val="115000"/>
                        </a:lnSpc>
                        <a:spcBef>
                          <a:spcPts val="0"/>
                        </a:spcBef>
                        <a:spcAft>
                          <a:spcPts val="0"/>
                        </a:spcAft>
                      </a:pPr>
                      <a:r>
                        <a:rPr lang="en-CA" sz="1300" dirty="0" err="1">
                          <a:solidFill>
                            <a:schemeClr val="bg1"/>
                          </a:solidFill>
                          <a:effectLst/>
                          <a:latin typeface="Calibri"/>
                          <a:ea typeface="Calibri"/>
                          <a:cs typeface="Times New Roman"/>
                        </a:rPr>
                        <a:t>rougir</a:t>
                      </a:r>
                      <a:endParaRPr lang="fr-FR" sz="1300" dirty="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dirty="0">
                          <a:solidFill>
                            <a:schemeClr val="bg1"/>
                          </a:solidFill>
                          <a:effectLst/>
                          <a:latin typeface="Calibri"/>
                          <a:ea typeface="Calibri"/>
                          <a:cs typeface="Times New Roman"/>
                        </a:rPr>
                        <a:t> </a:t>
                      </a:r>
                      <a:endParaRPr lang="fr-FR" sz="1300" dirty="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a:solidFill>
                            <a:schemeClr val="bg1"/>
                          </a:solidFill>
                          <a:effectLst/>
                          <a:latin typeface="Calibri"/>
                          <a:ea typeface="Calibri"/>
                          <a:cs typeface="Times New Roman"/>
                        </a:rPr>
                        <a:t> </a:t>
                      </a:r>
                      <a:endParaRPr lang="fr-FR" sz="130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dirty="0">
                          <a:solidFill>
                            <a:schemeClr val="bg1"/>
                          </a:solidFill>
                          <a:effectLst/>
                          <a:latin typeface="Calibri"/>
                          <a:ea typeface="Calibri"/>
                          <a:cs typeface="Times New Roman"/>
                        </a:rPr>
                        <a:t> </a:t>
                      </a:r>
                      <a:endParaRPr lang="fr-FR" sz="1300" dirty="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457">
                <a:tc>
                  <a:txBody>
                    <a:bodyPr/>
                    <a:lstStyle/>
                    <a:p>
                      <a:pPr marL="0" marR="0" algn="ctr">
                        <a:lnSpc>
                          <a:spcPct val="115000"/>
                        </a:lnSpc>
                        <a:spcBef>
                          <a:spcPts val="0"/>
                        </a:spcBef>
                        <a:spcAft>
                          <a:spcPts val="0"/>
                        </a:spcAft>
                      </a:pPr>
                      <a:r>
                        <a:rPr lang="en-CA" sz="1300">
                          <a:solidFill>
                            <a:schemeClr val="bg1"/>
                          </a:solidFill>
                          <a:effectLst/>
                          <a:latin typeface="Calibri"/>
                          <a:ea typeface="Calibri"/>
                          <a:cs typeface="Times New Roman"/>
                        </a:rPr>
                        <a:t>entendre</a:t>
                      </a:r>
                      <a:endParaRPr lang="fr-FR" sz="130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dirty="0">
                          <a:solidFill>
                            <a:schemeClr val="bg1"/>
                          </a:solidFill>
                          <a:effectLst/>
                          <a:latin typeface="Calibri"/>
                          <a:ea typeface="Calibri"/>
                          <a:cs typeface="Times New Roman"/>
                        </a:rPr>
                        <a:t> </a:t>
                      </a:r>
                      <a:endParaRPr lang="fr-FR" sz="1300" dirty="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a:solidFill>
                            <a:schemeClr val="bg1"/>
                          </a:solidFill>
                          <a:effectLst/>
                          <a:latin typeface="Calibri"/>
                          <a:ea typeface="Calibri"/>
                          <a:cs typeface="Times New Roman"/>
                        </a:rPr>
                        <a:t> </a:t>
                      </a:r>
                      <a:endParaRPr lang="fr-FR" sz="130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dirty="0">
                          <a:solidFill>
                            <a:schemeClr val="bg1"/>
                          </a:solidFill>
                          <a:effectLst/>
                          <a:latin typeface="Calibri"/>
                          <a:ea typeface="Calibri"/>
                          <a:cs typeface="Times New Roman"/>
                        </a:rPr>
                        <a:t> </a:t>
                      </a:r>
                      <a:endParaRPr lang="fr-FR" sz="1300" dirty="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457">
                <a:tc>
                  <a:txBody>
                    <a:bodyPr/>
                    <a:lstStyle/>
                    <a:p>
                      <a:pPr marL="0" marR="0" algn="ctr">
                        <a:lnSpc>
                          <a:spcPct val="115000"/>
                        </a:lnSpc>
                        <a:spcBef>
                          <a:spcPts val="0"/>
                        </a:spcBef>
                        <a:spcAft>
                          <a:spcPts val="0"/>
                        </a:spcAft>
                      </a:pPr>
                      <a:r>
                        <a:rPr lang="en-CA" sz="1300" dirty="0" err="1">
                          <a:solidFill>
                            <a:schemeClr val="bg1"/>
                          </a:solidFill>
                          <a:effectLst/>
                          <a:latin typeface="Calibri"/>
                          <a:ea typeface="Calibri"/>
                          <a:cs typeface="Times New Roman"/>
                        </a:rPr>
                        <a:t>vendre</a:t>
                      </a:r>
                      <a:endParaRPr lang="fr-FR" sz="1300" dirty="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dirty="0">
                          <a:solidFill>
                            <a:schemeClr val="bg1"/>
                          </a:solidFill>
                          <a:effectLst/>
                          <a:latin typeface="Calibri"/>
                          <a:ea typeface="Calibri"/>
                          <a:cs typeface="Times New Roman"/>
                        </a:rPr>
                        <a:t> </a:t>
                      </a:r>
                      <a:endParaRPr lang="fr-FR" sz="1300" dirty="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a:solidFill>
                            <a:schemeClr val="bg1"/>
                          </a:solidFill>
                          <a:effectLst/>
                          <a:latin typeface="Calibri"/>
                          <a:ea typeface="Calibri"/>
                          <a:cs typeface="Times New Roman"/>
                        </a:rPr>
                        <a:t> </a:t>
                      </a:r>
                      <a:endParaRPr lang="fr-FR" sz="130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dirty="0">
                          <a:solidFill>
                            <a:schemeClr val="bg1"/>
                          </a:solidFill>
                          <a:effectLst/>
                          <a:latin typeface="Calibri"/>
                          <a:ea typeface="Calibri"/>
                          <a:cs typeface="Times New Roman"/>
                        </a:rPr>
                        <a:t> </a:t>
                      </a:r>
                      <a:endParaRPr lang="fr-FR" sz="1300" dirty="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457">
                <a:tc>
                  <a:txBody>
                    <a:bodyPr/>
                    <a:lstStyle/>
                    <a:p>
                      <a:pPr marL="0" marR="0" algn="ctr">
                        <a:lnSpc>
                          <a:spcPct val="115000"/>
                        </a:lnSpc>
                        <a:spcBef>
                          <a:spcPts val="0"/>
                        </a:spcBef>
                        <a:spcAft>
                          <a:spcPts val="0"/>
                        </a:spcAft>
                      </a:pPr>
                      <a:r>
                        <a:rPr lang="en-CA" sz="1300">
                          <a:solidFill>
                            <a:schemeClr val="bg1"/>
                          </a:solidFill>
                          <a:effectLst/>
                          <a:latin typeface="Calibri"/>
                          <a:ea typeface="Calibri"/>
                          <a:cs typeface="Times New Roman"/>
                        </a:rPr>
                        <a:t>chercher</a:t>
                      </a:r>
                      <a:endParaRPr lang="fr-FR" sz="130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dirty="0">
                          <a:solidFill>
                            <a:schemeClr val="bg1"/>
                          </a:solidFill>
                          <a:effectLst/>
                          <a:latin typeface="Calibri"/>
                          <a:ea typeface="Calibri"/>
                          <a:cs typeface="Times New Roman"/>
                        </a:rPr>
                        <a:t> </a:t>
                      </a:r>
                      <a:endParaRPr lang="fr-FR" sz="1300" dirty="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dirty="0">
                          <a:solidFill>
                            <a:schemeClr val="bg1"/>
                          </a:solidFill>
                          <a:effectLst/>
                          <a:latin typeface="Calibri"/>
                          <a:ea typeface="Calibri"/>
                          <a:cs typeface="Times New Roman"/>
                        </a:rPr>
                        <a:t> </a:t>
                      </a:r>
                      <a:endParaRPr lang="fr-FR" sz="1300" dirty="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dirty="0">
                          <a:solidFill>
                            <a:schemeClr val="bg1"/>
                          </a:solidFill>
                          <a:effectLst/>
                          <a:latin typeface="Calibri"/>
                          <a:ea typeface="Calibri"/>
                          <a:cs typeface="Times New Roman"/>
                        </a:rPr>
                        <a:t> </a:t>
                      </a:r>
                      <a:endParaRPr lang="fr-FR" sz="1300" dirty="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457">
                <a:tc>
                  <a:txBody>
                    <a:bodyPr/>
                    <a:lstStyle/>
                    <a:p>
                      <a:pPr marL="0" marR="0" algn="ctr">
                        <a:lnSpc>
                          <a:spcPct val="115000"/>
                        </a:lnSpc>
                        <a:spcBef>
                          <a:spcPts val="0"/>
                        </a:spcBef>
                        <a:spcAft>
                          <a:spcPts val="0"/>
                        </a:spcAft>
                      </a:pPr>
                      <a:r>
                        <a:rPr lang="en-CA" sz="1300" dirty="0" err="1">
                          <a:solidFill>
                            <a:schemeClr val="bg1"/>
                          </a:solidFill>
                          <a:effectLst/>
                          <a:latin typeface="Calibri"/>
                          <a:ea typeface="Calibri"/>
                          <a:cs typeface="Times New Roman"/>
                        </a:rPr>
                        <a:t>grandir</a:t>
                      </a:r>
                      <a:endParaRPr lang="fr-FR" sz="1300" dirty="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a:solidFill>
                            <a:schemeClr val="bg1"/>
                          </a:solidFill>
                          <a:effectLst/>
                          <a:latin typeface="Calibri"/>
                          <a:ea typeface="Calibri"/>
                          <a:cs typeface="Times New Roman"/>
                        </a:rPr>
                        <a:t> </a:t>
                      </a:r>
                      <a:endParaRPr lang="fr-FR" sz="130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dirty="0">
                          <a:solidFill>
                            <a:schemeClr val="bg1"/>
                          </a:solidFill>
                          <a:effectLst/>
                          <a:latin typeface="Calibri"/>
                          <a:ea typeface="Calibri"/>
                          <a:cs typeface="Times New Roman"/>
                        </a:rPr>
                        <a:t> </a:t>
                      </a:r>
                      <a:endParaRPr lang="fr-FR" sz="1300" dirty="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dirty="0">
                          <a:solidFill>
                            <a:schemeClr val="bg1"/>
                          </a:solidFill>
                          <a:effectLst/>
                          <a:latin typeface="Calibri"/>
                          <a:ea typeface="Calibri"/>
                          <a:cs typeface="Times New Roman"/>
                        </a:rPr>
                        <a:t> </a:t>
                      </a:r>
                      <a:endParaRPr lang="fr-FR" sz="1300" dirty="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457">
                <a:tc>
                  <a:txBody>
                    <a:bodyPr/>
                    <a:lstStyle/>
                    <a:p>
                      <a:pPr marL="0" marR="0" algn="ctr">
                        <a:lnSpc>
                          <a:spcPct val="115000"/>
                        </a:lnSpc>
                        <a:spcBef>
                          <a:spcPts val="0"/>
                        </a:spcBef>
                        <a:spcAft>
                          <a:spcPts val="0"/>
                        </a:spcAft>
                      </a:pPr>
                      <a:r>
                        <a:rPr lang="en-CA" sz="1300" dirty="0" err="1">
                          <a:solidFill>
                            <a:schemeClr val="bg1"/>
                          </a:solidFill>
                          <a:effectLst/>
                          <a:latin typeface="Calibri"/>
                          <a:ea typeface="Calibri"/>
                          <a:cs typeface="Times New Roman"/>
                        </a:rPr>
                        <a:t>défendre</a:t>
                      </a:r>
                      <a:endParaRPr lang="fr-FR" sz="1300" dirty="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a:solidFill>
                            <a:schemeClr val="bg1"/>
                          </a:solidFill>
                          <a:effectLst/>
                          <a:latin typeface="Calibri"/>
                          <a:ea typeface="Calibri"/>
                          <a:cs typeface="Times New Roman"/>
                        </a:rPr>
                        <a:t> </a:t>
                      </a:r>
                      <a:endParaRPr lang="fr-FR" sz="130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a:solidFill>
                            <a:schemeClr val="bg1"/>
                          </a:solidFill>
                          <a:effectLst/>
                          <a:latin typeface="Calibri"/>
                          <a:ea typeface="Calibri"/>
                          <a:cs typeface="Times New Roman"/>
                        </a:rPr>
                        <a:t> </a:t>
                      </a:r>
                      <a:endParaRPr lang="fr-FR" sz="130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CA" sz="1300" dirty="0">
                          <a:solidFill>
                            <a:schemeClr val="bg1"/>
                          </a:solidFill>
                          <a:effectLst/>
                          <a:latin typeface="Calibri"/>
                          <a:ea typeface="Calibri"/>
                          <a:cs typeface="Times New Roman"/>
                        </a:rPr>
                        <a:t> </a:t>
                      </a:r>
                      <a:endParaRPr lang="fr-FR" sz="1300" dirty="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Rectangle 2"/>
          <p:cNvSpPr>
            <a:spLocks noChangeArrowheads="1"/>
          </p:cNvSpPr>
          <p:nvPr/>
        </p:nvSpPr>
        <p:spPr bwMode="auto">
          <a:xfrm>
            <a:off x="451194" y="152401"/>
            <a:ext cx="3526799"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altLang="fr-FR" sz="16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A</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Écris</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les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trois</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formes</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du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verbe</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à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l’impératif</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a:t>
            </a:r>
            <a:endParaRPr kumimoji="0" lang="fr-FR" altLang="fr-FR" sz="14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smtClean="0">
              <a:ln>
                <a:noFill/>
              </a:ln>
              <a:solidFill>
                <a:schemeClr val="bg1"/>
              </a:solidFill>
              <a:effectLst/>
              <a:latin typeface="Arial" pitchFamily="34" charset="0"/>
              <a:cs typeface="Arial" pitchFamily="34" charset="0"/>
            </a:endParaRPr>
          </a:p>
        </p:txBody>
      </p:sp>
      <p:sp>
        <p:nvSpPr>
          <p:cNvPr id="10" name="Rectangle 3"/>
          <p:cNvSpPr>
            <a:spLocks noChangeArrowheads="1"/>
          </p:cNvSpPr>
          <p:nvPr/>
        </p:nvSpPr>
        <p:spPr bwMode="auto">
          <a:xfrm>
            <a:off x="457200" y="2783414"/>
            <a:ext cx="8153400" cy="4370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CA" altLang="fr-FR" sz="14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CA" altLang="fr-FR" sz="1400" b="0" i="0" u="none" strike="noStrike" cap="none" normalizeH="0" baseline="0" dirty="0" smtClean="0">
                <a:ln>
                  <a:noFill/>
                </a:ln>
                <a:solidFill>
                  <a:schemeClr val="bg1"/>
                </a:solidFill>
                <a:effectLst/>
                <a:latin typeface="Arial" pitchFamily="34" charset="0"/>
                <a:cs typeface="Arial" pitchFamily="34" charset="0"/>
              </a:rPr>
              <a:t>B. </a:t>
            </a:r>
            <a:r>
              <a:rPr kumimoji="0" lang="fr-FR" altLang="fr-FR" sz="1400" b="0" i="0" u="none" strike="noStrike" cap="none" normalizeH="0" baseline="0" dirty="0" smtClean="0">
                <a:ln>
                  <a:noFill/>
                </a:ln>
                <a:solidFill>
                  <a:schemeClr val="bg1"/>
                </a:solidFill>
                <a:effectLst/>
                <a:latin typeface="Arial" pitchFamily="34" charset="0"/>
                <a:cs typeface="Arial" pitchFamily="34" charset="0"/>
              </a:rPr>
              <a:t>Encadre</a:t>
            </a:r>
            <a:r>
              <a:rPr kumimoji="0" lang="en-CA" altLang="fr-FR" sz="1400" b="0" i="0" u="none" strike="noStrike" cap="none" normalizeH="0" baseline="0" dirty="0" smtClean="0">
                <a:ln>
                  <a:noFill/>
                </a:ln>
                <a:solidFill>
                  <a:schemeClr val="bg1"/>
                </a:solidFill>
                <a:effectLst/>
                <a:latin typeface="Arial" pitchFamily="34" charset="0"/>
                <a:cs typeface="Arial" pitchFamily="34" charset="0"/>
              </a:rPr>
              <a:t> le </a:t>
            </a:r>
            <a:r>
              <a:rPr kumimoji="0" lang="fr-FR" altLang="fr-FR" sz="1400" b="0" i="0" u="none" strike="noStrike" cap="none" normalizeH="0" baseline="0" dirty="0" smtClean="0">
                <a:ln>
                  <a:noFill/>
                </a:ln>
                <a:solidFill>
                  <a:schemeClr val="bg1"/>
                </a:solidFill>
                <a:effectLst/>
                <a:latin typeface="Arial" pitchFamily="34" charset="0"/>
                <a:cs typeface="Arial" pitchFamily="34" charset="0"/>
              </a:rPr>
              <a:t>pronom</a:t>
            </a:r>
            <a:r>
              <a:rPr kumimoji="0" lang="en-CA" altLang="fr-FR" sz="1400" b="0" i="0" u="none" strike="noStrike" cap="none" normalizeH="0" baseline="0" dirty="0" smtClean="0">
                <a:ln>
                  <a:noFill/>
                </a:ln>
                <a:solidFill>
                  <a:schemeClr val="bg1"/>
                </a:solidFill>
                <a:effectLst/>
                <a:latin typeface="Arial" pitchFamily="34" charset="0"/>
                <a:cs typeface="Arial" pitchFamily="34" charset="0"/>
              </a:rPr>
              <a:t> qui </a:t>
            </a:r>
            <a:r>
              <a:rPr kumimoji="0" lang="en-CA" altLang="fr-FR" sz="1400" b="0" i="0" u="none" strike="noStrike" cap="none" normalizeH="0" baseline="0" dirty="0" err="1" smtClean="0">
                <a:ln>
                  <a:noFill/>
                </a:ln>
                <a:solidFill>
                  <a:schemeClr val="bg1"/>
                </a:solidFill>
                <a:effectLst/>
                <a:latin typeface="Arial" pitchFamily="34" charset="0"/>
                <a:cs typeface="Arial" pitchFamily="34" charset="0"/>
              </a:rPr>
              <a:t>va</a:t>
            </a:r>
            <a:r>
              <a:rPr kumimoji="0" lang="en-CA" altLang="fr-FR" sz="1400" b="0" i="0" u="none" strike="noStrike" cap="none" normalizeH="0" baseline="0" dirty="0" smtClean="0">
                <a:ln>
                  <a:noFill/>
                </a:ln>
                <a:solidFill>
                  <a:schemeClr val="bg1"/>
                </a:solidFill>
                <a:effectLst/>
                <a:latin typeface="Arial" pitchFamily="34" charset="0"/>
                <a:cs typeface="Arial" pitchFamily="34" charset="0"/>
              </a:rPr>
              <a:t> avec le </a:t>
            </a:r>
            <a:r>
              <a:rPr kumimoji="0" lang="en-CA" altLang="fr-FR" sz="1400" b="0" i="0" u="none" strike="noStrike" cap="none" normalizeH="0" baseline="0" dirty="0" err="1" smtClean="0">
                <a:ln>
                  <a:noFill/>
                </a:ln>
                <a:solidFill>
                  <a:schemeClr val="bg1"/>
                </a:solidFill>
                <a:effectLst/>
                <a:latin typeface="Arial" pitchFamily="34" charset="0"/>
                <a:cs typeface="Arial" pitchFamily="34" charset="0"/>
              </a:rPr>
              <a:t>verbe</a:t>
            </a:r>
            <a:r>
              <a:rPr kumimoji="0" lang="en-CA" altLang="fr-FR" sz="1400" b="0" i="0" u="none" strike="noStrike" cap="none" normalizeH="0" baseline="0" dirty="0" smtClean="0">
                <a:ln>
                  <a:noFill/>
                </a:ln>
                <a:solidFill>
                  <a:schemeClr val="bg1"/>
                </a:solidFill>
                <a:effectLst/>
                <a:latin typeface="Arial" pitchFamily="34" charset="0"/>
                <a:cs typeface="Arial" pitchFamily="34" charset="0"/>
              </a:rPr>
              <a:t> et </a:t>
            </a:r>
            <a:r>
              <a:rPr kumimoji="0" lang="en-CA" altLang="fr-FR" sz="1400" b="0" i="0" u="none" strike="noStrike" cap="none" normalizeH="0" baseline="0" dirty="0" err="1" smtClean="0">
                <a:ln>
                  <a:noFill/>
                </a:ln>
                <a:solidFill>
                  <a:schemeClr val="bg1"/>
                </a:solidFill>
                <a:effectLst/>
                <a:latin typeface="Arial" pitchFamily="34" charset="0"/>
                <a:cs typeface="Arial" pitchFamily="34" charset="0"/>
              </a:rPr>
              <a:t>ensuite</a:t>
            </a:r>
            <a:r>
              <a:rPr kumimoji="0" lang="en-CA" altLang="fr-FR" sz="1400" b="0" i="0" u="none" strike="noStrike" cap="none" normalizeH="0" baseline="0" dirty="0" smtClean="0">
                <a:ln>
                  <a:noFill/>
                </a:ln>
                <a:solidFill>
                  <a:schemeClr val="bg1"/>
                </a:solidFill>
                <a:effectLst/>
                <a:latin typeface="Arial" pitchFamily="34" charset="0"/>
                <a:cs typeface="Arial" pitchFamily="34" charset="0"/>
              </a:rPr>
              <a:t>, </a:t>
            </a:r>
            <a:r>
              <a:rPr kumimoji="0" lang="en-CA" altLang="fr-FR" sz="1400" b="0" i="0" u="none" strike="noStrike" cap="none" normalizeH="0" baseline="0" dirty="0" err="1" smtClean="0">
                <a:ln>
                  <a:noFill/>
                </a:ln>
                <a:solidFill>
                  <a:schemeClr val="bg1"/>
                </a:solidFill>
                <a:effectLst/>
                <a:latin typeface="Arial" pitchFamily="34" charset="0"/>
                <a:cs typeface="Arial" pitchFamily="34" charset="0"/>
              </a:rPr>
              <a:t>écris</a:t>
            </a:r>
            <a:r>
              <a:rPr kumimoji="0" lang="en-CA" altLang="fr-FR" sz="1400" b="0" i="0" u="none" strike="noStrike" cap="none" normalizeH="0" baseline="0" dirty="0" smtClean="0">
                <a:ln>
                  <a:noFill/>
                </a:ln>
                <a:solidFill>
                  <a:schemeClr val="bg1"/>
                </a:solidFill>
                <a:effectLst/>
                <a:latin typeface="Arial" pitchFamily="34" charset="0"/>
                <a:cs typeface="Arial" pitchFamily="34" charset="0"/>
              </a:rPr>
              <a:t> </a:t>
            </a:r>
            <a:r>
              <a:rPr kumimoji="0" lang="en-CA" altLang="fr-FR" sz="1400" b="0" i="0" u="none" strike="noStrike" cap="none" normalizeH="0" baseline="0" dirty="0" err="1" smtClean="0">
                <a:ln>
                  <a:noFill/>
                </a:ln>
                <a:solidFill>
                  <a:schemeClr val="bg1"/>
                </a:solidFill>
                <a:effectLst/>
                <a:latin typeface="Arial" pitchFamily="34" charset="0"/>
                <a:cs typeface="Arial" pitchFamily="34" charset="0"/>
              </a:rPr>
              <a:t>l’infinitif</a:t>
            </a:r>
            <a:r>
              <a:rPr kumimoji="0" lang="en-CA" altLang="fr-FR" sz="1400" b="0" i="0" u="none" strike="noStrike" cap="none" normalizeH="0" baseline="0" dirty="0" smtClean="0">
                <a:ln>
                  <a:noFill/>
                </a:ln>
                <a:solidFill>
                  <a:schemeClr val="bg1"/>
                </a:solidFill>
                <a:effectLst/>
                <a:latin typeface="Arial" pitchFamily="34" charset="0"/>
                <a:cs typeface="Arial" pitchFamily="34" charset="0"/>
              </a:rPr>
              <a:t>.</a:t>
            </a:r>
          </a:p>
          <a:p>
            <a:pPr marL="0" marR="0" lvl="0" indent="0" algn="ctr" defTabSz="914400" rtl="0" eaLnBrk="0" fontAlgn="base" latinLnBrk="0" hangingPunct="0">
              <a:lnSpc>
                <a:spcPct val="100000"/>
              </a:lnSpc>
              <a:spcBef>
                <a:spcPct val="0"/>
              </a:spcBef>
              <a:spcAft>
                <a:spcPct val="0"/>
              </a:spcAft>
              <a:buClrTx/>
              <a:buSzTx/>
              <a:buFontTx/>
              <a:buNone/>
              <a:tabLst/>
            </a:pPr>
            <a:endParaRPr lang="fr-FR" altLang="fr-FR" sz="800" dirty="0">
              <a:solidFill>
                <a:schemeClr val="bg1"/>
              </a:solidFill>
            </a:endParaRPr>
          </a:p>
          <a:p>
            <a:pPr marL="0" marR="0" lvl="0" indent="0" defTabSz="914400" rtl="0" eaLnBrk="0" fontAlgn="base" latinLnBrk="0" hangingPunct="0">
              <a:lnSpc>
                <a:spcPct val="100000"/>
              </a:lnSpc>
              <a:spcBef>
                <a:spcPct val="0"/>
              </a:spcBef>
              <a:spcAft>
                <a:spcPct val="0"/>
              </a:spcAft>
              <a:buClrTx/>
              <a:buSzTx/>
              <a:buFontTx/>
              <a:buNone/>
              <a:tabLst/>
            </a:pP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Ex.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Parlons</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au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téléphone</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Tu</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a:t>
            </a:r>
            <a:r>
              <a:rPr lang="en-CA" altLang="fr-FR" sz="1400" dirty="0" smtClean="0">
                <a:solidFill>
                  <a:schemeClr val="bg1"/>
                </a:solidFill>
                <a:latin typeface="Calibri" pitchFamily="34" charset="0"/>
                <a:ea typeface="Calibri" pitchFamily="34" charset="0"/>
                <a:cs typeface="Times New Roman" pitchFamily="18" charset="0"/>
              </a:rPr>
              <a:t>	</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Vous</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a:t>
            </a:r>
            <a:r>
              <a:rPr kumimoji="0" lang="en-CA" altLang="fr-FR" sz="1400" b="0" i="0" u="sng"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parler</a:t>
            </a:r>
            <a:endParaRPr kumimoji="0" lang="fr-FR" altLang="fr-FR" sz="800" b="0" i="0" u="none" strike="noStrike" cap="none" normalizeH="0" baseline="0" dirty="0" smtClean="0">
              <a:ln>
                <a:noFill/>
              </a:ln>
              <a:solidFill>
                <a:schemeClr val="bg1"/>
              </a:solidFill>
              <a:effectLst/>
            </a:endParaRPr>
          </a:p>
          <a:p>
            <a:pPr marL="342900" marR="0" lvl="0" indent="-342900" algn="l" defTabSz="914400" rtl="0" eaLnBrk="0" fontAlgn="base" latinLnBrk="0" hangingPunct="0">
              <a:lnSpc>
                <a:spcPct val="150000"/>
              </a:lnSpc>
              <a:spcBef>
                <a:spcPct val="0"/>
              </a:spcBef>
              <a:spcAft>
                <a:spcPct val="0"/>
              </a:spcAft>
              <a:buClrTx/>
              <a:buSzTx/>
              <a:buFont typeface="+mj-lt"/>
              <a:buAutoNum type="arabicPeriod"/>
              <a:tabLst/>
            </a:pP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Marche avec Papa!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Tu</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Nous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Vous</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_____________________________</a:t>
            </a:r>
            <a:endParaRPr kumimoji="0" lang="fr-FR" altLang="fr-FR" sz="800" b="0" i="0" u="none" strike="noStrike" cap="none" normalizeH="0" baseline="0" dirty="0" smtClean="0">
              <a:ln>
                <a:noFill/>
              </a:ln>
              <a:solidFill>
                <a:schemeClr val="bg1"/>
              </a:solidFill>
              <a:effectLst/>
            </a:endParaRPr>
          </a:p>
          <a:p>
            <a:pPr marL="342900" lvl="0" indent="-342900" eaLnBrk="0" hangingPunct="0">
              <a:lnSpc>
                <a:spcPct val="150000"/>
              </a:lnSpc>
              <a:buFont typeface="+mj-lt"/>
              <a:buAutoNum type="arabicPeriod"/>
            </a:pP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Démolissez</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le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bâtiment</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Tu</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Nous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Vous</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a:t>
            </a:r>
            <a:r>
              <a:rPr lang="en-CA" altLang="fr-FR" sz="1400" dirty="0">
                <a:solidFill>
                  <a:schemeClr val="bg1"/>
                </a:solidFill>
                <a:latin typeface="Calibri" pitchFamily="34" charset="0"/>
                <a:ea typeface="Calibri" pitchFamily="34" charset="0"/>
                <a:cs typeface="Times New Roman" pitchFamily="18" charset="0"/>
              </a:rPr>
              <a:t>_____________________________</a:t>
            </a:r>
            <a:endParaRPr lang="fr-FR" altLang="fr-FR" sz="800" dirty="0">
              <a:solidFill>
                <a:schemeClr val="bg1"/>
              </a:solidFill>
            </a:endParaRPr>
          </a:p>
          <a:p>
            <a:pPr marL="342900" lvl="0" indent="-342900" eaLnBrk="0" hangingPunct="0">
              <a:lnSpc>
                <a:spcPct val="150000"/>
              </a:lnSpc>
              <a:buFont typeface="+mj-lt"/>
              <a:buAutoNum type="arabicPeriod"/>
            </a:pP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Arrête</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au coin!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Tu</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Nous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Vous</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a:t>
            </a:r>
            <a:r>
              <a:rPr lang="en-CA" altLang="fr-FR" sz="1400" dirty="0">
                <a:solidFill>
                  <a:schemeClr val="bg1"/>
                </a:solidFill>
                <a:latin typeface="Calibri" pitchFamily="34" charset="0"/>
                <a:ea typeface="Calibri" pitchFamily="34" charset="0"/>
                <a:cs typeface="Times New Roman" pitchFamily="18" charset="0"/>
              </a:rPr>
              <a:t>_____________________________</a:t>
            </a:r>
            <a:endParaRPr lang="fr-FR" altLang="fr-FR" sz="800" dirty="0">
              <a:solidFill>
                <a:schemeClr val="bg1"/>
              </a:solidFill>
            </a:endParaRPr>
          </a:p>
          <a:p>
            <a:pPr marL="342900" lvl="0" indent="-342900" eaLnBrk="0" hangingPunct="0">
              <a:lnSpc>
                <a:spcPct val="150000"/>
              </a:lnSpc>
              <a:buFont typeface="+mj-lt"/>
              <a:buAutoNum type="arabicPeriod"/>
            </a:pP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Cherchons</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les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souliers</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Tu</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Nous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Vous</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a:t>
            </a:r>
            <a:r>
              <a:rPr lang="en-CA" altLang="fr-FR" sz="1400" dirty="0">
                <a:solidFill>
                  <a:schemeClr val="bg1"/>
                </a:solidFill>
                <a:latin typeface="Calibri" pitchFamily="34" charset="0"/>
                <a:ea typeface="Calibri" pitchFamily="34" charset="0"/>
                <a:cs typeface="Times New Roman" pitchFamily="18" charset="0"/>
              </a:rPr>
              <a:t>_____________________________</a:t>
            </a:r>
            <a:endParaRPr lang="fr-FR" altLang="fr-FR" sz="800" dirty="0">
              <a:solidFill>
                <a:schemeClr val="bg1"/>
              </a:solidFill>
            </a:endParaRPr>
          </a:p>
          <a:p>
            <a:pPr marL="342900" lvl="0" indent="-342900" eaLnBrk="0" hangingPunct="0">
              <a:lnSpc>
                <a:spcPct val="150000"/>
              </a:lnSpc>
              <a:buFont typeface="+mj-lt"/>
              <a:buAutoNum type="arabicPeriod"/>
            </a:pP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Descendez</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les valises!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Tu</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Nous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Vous</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a:t>
            </a:r>
            <a:r>
              <a:rPr lang="en-CA" altLang="fr-FR" sz="1400" dirty="0">
                <a:solidFill>
                  <a:schemeClr val="bg1"/>
                </a:solidFill>
                <a:latin typeface="Calibri" pitchFamily="34" charset="0"/>
                <a:ea typeface="Calibri" pitchFamily="34" charset="0"/>
                <a:cs typeface="Times New Roman" pitchFamily="18" charset="0"/>
              </a:rPr>
              <a:t>_____________________________</a:t>
            </a:r>
            <a:endParaRPr lang="fr-FR" altLang="fr-FR" sz="800" dirty="0">
              <a:solidFill>
                <a:schemeClr val="bg1"/>
              </a:solidFill>
            </a:endParaRPr>
          </a:p>
          <a:p>
            <a:pPr marL="342900" lvl="0" indent="-342900" eaLnBrk="0" hangingPunct="0">
              <a:lnSpc>
                <a:spcPct val="150000"/>
              </a:lnSpc>
              <a:buFont typeface="+mj-lt"/>
              <a:buAutoNum type="arabicPeriod"/>
            </a:pP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Fonds</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le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fromage</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Tu</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Nous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Vous</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a:t>
            </a:r>
            <a:r>
              <a:rPr lang="en-CA" altLang="fr-FR" sz="1400" dirty="0">
                <a:solidFill>
                  <a:schemeClr val="bg1"/>
                </a:solidFill>
                <a:latin typeface="Calibri" pitchFamily="34" charset="0"/>
                <a:ea typeface="Calibri" pitchFamily="34" charset="0"/>
                <a:cs typeface="Times New Roman" pitchFamily="18" charset="0"/>
              </a:rPr>
              <a:t>_____________________________</a:t>
            </a:r>
            <a:endParaRPr lang="fr-FR" altLang="fr-FR" sz="800" dirty="0">
              <a:solidFill>
                <a:schemeClr val="bg1"/>
              </a:solidFill>
            </a:endParaRPr>
          </a:p>
          <a:p>
            <a:pPr marL="342900" lvl="0" indent="-342900" eaLnBrk="0" hangingPunct="0">
              <a:lnSpc>
                <a:spcPct val="150000"/>
              </a:lnSpc>
              <a:buFont typeface="+mj-lt"/>
              <a:buAutoNum type="arabicPeriod"/>
            </a:pP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Suspendez</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les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décorations</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Tu</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Nous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Vous</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a:t>
            </a:r>
            <a:r>
              <a:rPr lang="en-CA" altLang="fr-FR" sz="1400" dirty="0">
                <a:solidFill>
                  <a:schemeClr val="bg1"/>
                </a:solidFill>
                <a:latin typeface="Calibri" pitchFamily="34" charset="0"/>
                <a:ea typeface="Calibri" pitchFamily="34" charset="0"/>
                <a:cs typeface="Times New Roman" pitchFamily="18" charset="0"/>
              </a:rPr>
              <a:t>_____________________________</a:t>
            </a:r>
            <a:endParaRPr lang="fr-FR" altLang="fr-FR" sz="800" dirty="0">
              <a:solidFill>
                <a:schemeClr val="bg1"/>
              </a:solidFill>
            </a:endParaRPr>
          </a:p>
          <a:p>
            <a:pPr marL="342900" lvl="0" indent="-342900" eaLnBrk="0" hangingPunct="0">
              <a:lnSpc>
                <a:spcPct val="150000"/>
              </a:lnSpc>
              <a:buFont typeface="+mj-lt"/>
              <a:buAutoNum type="arabicPeriod"/>
            </a:pP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Danse</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plus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tard</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Tu</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Nous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Vous</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a:t>
            </a:r>
            <a:r>
              <a:rPr lang="en-CA" altLang="fr-FR" sz="1400" dirty="0">
                <a:solidFill>
                  <a:schemeClr val="bg1"/>
                </a:solidFill>
                <a:latin typeface="Calibri" pitchFamily="34" charset="0"/>
                <a:ea typeface="Calibri" pitchFamily="34" charset="0"/>
                <a:cs typeface="Times New Roman" pitchFamily="18" charset="0"/>
              </a:rPr>
              <a:t>_____________________________</a:t>
            </a:r>
            <a:endParaRPr lang="fr-FR" altLang="fr-FR" sz="800" dirty="0">
              <a:solidFill>
                <a:schemeClr val="bg1"/>
              </a:solidFill>
            </a:endParaRPr>
          </a:p>
          <a:p>
            <a:pPr marL="342900" lvl="0" indent="-342900" eaLnBrk="0" hangingPunct="0">
              <a:lnSpc>
                <a:spcPct val="150000"/>
              </a:lnSpc>
              <a:buFont typeface="+mj-lt"/>
              <a:buAutoNum type="arabicPeriod"/>
            </a:pP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Nourrissons</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les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poissons</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Tu</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Nous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Vous</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a:t>
            </a:r>
            <a:r>
              <a:rPr lang="en-CA" altLang="fr-FR" sz="1400" dirty="0">
                <a:solidFill>
                  <a:schemeClr val="bg1"/>
                </a:solidFill>
                <a:latin typeface="Calibri" pitchFamily="34" charset="0"/>
                <a:ea typeface="Calibri" pitchFamily="34" charset="0"/>
                <a:cs typeface="Times New Roman" pitchFamily="18" charset="0"/>
              </a:rPr>
              <a:t>_____________________________</a:t>
            </a:r>
            <a:endParaRPr lang="fr-FR" altLang="fr-FR" sz="800" dirty="0">
              <a:solidFill>
                <a:schemeClr val="bg1"/>
              </a:solidFill>
            </a:endParaRPr>
          </a:p>
          <a:p>
            <a:pPr marL="342900" lvl="0" indent="-342900" eaLnBrk="0" hangingPunct="0">
              <a:lnSpc>
                <a:spcPct val="150000"/>
              </a:lnSpc>
              <a:buFont typeface="+mj-lt"/>
              <a:buAutoNum type="arabicPeriod"/>
            </a:pP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Agis</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maintenant</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Tu</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Nous	  </a:t>
            </a:r>
            <a:r>
              <a:rPr kumimoji="0" lang="en-CA" altLang="fr-FR" sz="1400" b="0" i="0" u="none" strike="noStrike" cap="none" normalizeH="0" baseline="0" dirty="0" err="1" smtClean="0">
                <a:ln>
                  <a:noFill/>
                </a:ln>
                <a:solidFill>
                  <a:schemeClr val="bg1"/>
                </a:solidFill>
                <a:effectLst/>
                <a:latin typeface="Calibri" pitchFamily="34" charset="0"/>
                <a:ea typeface="Calibri" pitchFamily="34" charset="0"/>
                <a:cs typeface="Times New Roman" pitchFamily="18" charset="0"/>
              </a:rPr>
              <a:t>Vous</a:t>
            </a:r>
            <a:r>
              <a:rPr kumimoji="0" lang="en-CA" altLang="fr-FR" sz="14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rPr>
              <a:t>        </a:t>
            </a:r>
            <a:r>
              <a:rPr lang="en-CA" altLang="fr-FR" sz="1400" dirty="0">
                <a:solidFill>
                  <a:schemeClr val="bg1"/>
                </a:solidFill>
                <a:latin typeface="Calibri" pitchFamily="34" charset="0"/>
                <a:ea typeface="Calibri" pitchFamily="34" charset="0"/>
                <a:cs typeface="Times New Roman" pitchFamily="18" charset="0"/>
              </a:rPr>
              <a:t>_____________________________</a:t>
            </a:r>
            <a:endParaRPr lang="fr-FR" altLang="fr-FR" sz="800" dirty="0">
              <a:solidFill>
                <a:schemeClr val="bg1"/>
              </a:solidFil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smtClean="0">
              <a:ln>
                <a:noFill/>
              </a:ln>
              <a:solidFill>
                <a:schemeClr val="bg1"/>
              </a:solidFill>
              <a:effectLst/>
              <a:latin typeface="Arial" pitchFamily="34" charset="0"/>
              <a:cs typeface="Arial" pitchFamily="34" charset="0"/>
            </a:endParaRPr>
          </a:p>
        </p:txBody>
      </p:sp>
      <p:sp>
        <p:nvSpPr>
          <p:cNvPr id="12" name="TextBox 11"/>
          <p:cNvSpPr txBox="1"/>
          <p:nvPr/>
        </p:nvSpPr>
        <p:spPr>
          <a:xfrm>
            <a:off x="4114946" y="3361814"/>
            <a:ext cx="700983" cy="307777"/>
          </a:xfrm>
          <a:prstGeom prst="rect">
            <a:avLst/>
          </a:prstGeom>
          <a:noFill/>
          <a:ln>
            <a:solidFill>
              <a:schemeClr val="bg1"/>
            </a:solidFill>
          </a:ln>
        </p:spPr>
        <p:txBody>
          <a:bodyPr wrap="square" rtlCol="0">
            <a:spAutoFit/>
          </a:bodyPr>
          <a:lstStyle/>
          <a:p>
            <a:r>
              <a:rPr lang="en-CA" altLang="fr-FR" sz="1400" dirty="0">
                <a:solidFill>
                  <a:schemeClr val="bg1"/>
                </a:solidFill>
                <a:latin typeface="Calibri" pitchFamily="34" charset="0"/>
                <a:ea typeface="Calibri" pitchFamily="34" charset="0"/>
                <a:cs typeface="Times New Roman" pitchFamily="18" charset="0"/>
              </a:rPr>
              <a:t>Nous</a:t>
            </a:r>
            <a:endParaRPr lang="fr-FR" sz="1400" dirty="0">
              <a:solidFill>
                <a:schemeClr val="bg1"/>
              </a:solidFill>
            </a:endParaRPr>
          </a:p>
        </p:txBody>
      </p:sp>
    </p:spTree>
    <p:extLst>
      <p:ext uri="{BB962C8B-B14F-4D97-AF65-F5344CB8AC3E}">
        <p14:creationId xmlns:p14="http://schemas.microsoft.com/office/powerpoint/2010/main" val="33752407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686800" cy="1143000"/>
          </a:xfrm>
        </p:spPr>
        <p:txBody>
          <a:bodyPr>
            <a:normAutofit fontScale="90000"/>
          </a:bodyPr>
          <a:lstStyle/>
          <a:p>
            <a:pPr>
              <a:lnSpc>
                <a:spcPct val="150000"/>
              </a:lnSpc>
            </a:pPr>
            <a:r>
              <a:rPr lang="fr-FR" sz="1800" b="1" dirty="0" smtClean="0">
                <a:solidFill>
                  <a:schemeClr val="bg1"/>
                </a:solidFill>
              </a:rPr>
              <a:t>À l’école!</a:t>
            </a:r>
            <a:r>
              <a:rPr lang="fr-FR" sz="1600" dirty="0" smtClean="0">
                <a:solidFill>
                  <a:schemeClr val="bg1"/>
                </a:solidFill>
              </a:rPr>
              <a:t/>
            </a:r>
            <a:br>
              <a:rPr lang="fr-FR" sz="1600" dirty="0" smtClean="0">
                <a:solidFill>
                  <a:schemeClr val="bg1"/>
                </a:solidFill>
              </a:rPr>
            </a:br>
            <a:r>
              <a:rPr lang="fr-FR" sz="1200" dirty="0" smtClean="0">
                <a:solidFill>
                  <a:schemeClr val="bg1"/>
                </a:solidFill>
              </a:rPr>
              <a:t/>
            </a:r>
            <a:br>
              <a:rPr lang="fr-FR" sz="1200" dirty="0" smtClean="0">
                <a:solidFill>
                  <a:schemeClr val="bg1"/>
                </a:solidFill>
              </a:rPr>
            </a:br>
            <a:r>
              <a:rPr lang="fr-FR" sz="1600" dirty="0" smtClean="0">
                <a:solidFill>
                  <a:schemeClr val="bg1"/>
                </a:solidFill>
              </a:rPr>
              <a:t>1. Assieds-toi.</a:t>
            </a:r>
            <a:r>
              <a:rPr lang="fr-FR" sz="1600" dirty="0">
                <a:solidFill>
                  <a:schemeClr val="bg1"/>
                </a:solidFill>
              </a:rPr>
              <a:t> </a:t>
            </a:r>
            <a:r>
              <a:rPr lang="fr-FR" sz="1600" dirty="0" smtClean="0">
                <a:solidFill>
                  <a:schemeClr val="bg1"/>
                </a:solidFill>
              </a:rPr>
              <a:t>    2. Marchez lentement.      3. Trouvez un partenaire. </a:t>
            </a:r>
            <a:r>
              <a:rPr lang="fr-FR" sz="1600" dirty="0">
                <a:solidFill>
                  <a:schemeClr val="bg1"/>
                </a:solidFill>
              </a:rPr>
              <a:t> </a:t>
            </a:r>
            <a:r>
              <a:rPr lang="fr-FR" sz="1600" dirty="0" smtClean="0">
                <a:solidFill>
                  <a:schemeClr val="bg1"/>
                </a:solidFill>
              </a:rPr>
              <a:t>    4. Efface le tableau.</a:t>
            </a:r>
            <a:br>
              <a:rPr lang="fr-FR" sz="1600" dirty="0" smtClean="0">
                <a:solidFill>
                  <a:schemeClr val="bg1"/>
                </a:solidFill>
              </a:rPr>
            </a:br>
            <a:r>
              <a:rPr lang="fr-FR" sz="1600" dirty="0" smtClean="0">
                <a:solidFill>
                  <a:schemeClr val="bg1"/>
                </a:solidFill>
              </a:rPr>
              <a:t>5. Écoutez le professeur.     6. Ouvrez vos livres.     7. Ouvre la fenêtre.     8. Ferme la porte.</a:t>
            </a:r>
            <a:br>
              <a:rPr lang="fr-FR" sz="1600" dirty="0" smtClean="0">
                <a:solidFill>
                  <a:schemeClr val="bg1"/>
                </a:solidFill>
              </a:rPr>
            </a:br>
            <a:r>
              <a:rPr lang="fr-FR" sz="1600" dirty="0" smtClean="0">
                <a:solidFill>
                  <a:schemeClr val="bg1"/>
                </a:solidFill>
              </a:rPr>
              <a:t>9. Étudie.		10. Arrête de parler.</a:t>
            </a:r>
            <a:br>
              <a:rPr lang="fr-FR" sz="1600" dirty="0" smtClean="0">
                <a:solidFill>
                  <a:schemeClr val="bg1"/>
                </a:solidFill>
              </a:rPr>
            </a:br>
            <a:r>
              <a:rPr lang="fr-FR" sz="1600" dirty="0" smtClean="0">
                <a:solidFill>
                  <a:schemeClr val="bg1"/>
                </a:solidFill>
              </a:rPr>
              <a:t>		</a:t>
            </a:r>
            <a:endParaRPr lang="fr-FR" sz="1600" dirty="0">
              <a:solidFill>
                <a:schemeClr val="bg1"/>
              </a:solidFill>
            </a:endParaRPr>
          </a:p>
        </p:txBody>
      </p:sp>
      <p:sp>
        <p:nvSpPr>
          <p:cNvPr id="4" name="Slide Number Placeholder 3"/>
          <p:cNvSpPr>
            <a:spLocks noGrp="1"/>
          </p:cNvSpPr>
          <p:nvPr>
            <p:ph type="sldNum" sz="quarter" idx="12"/>
          </p:nvPr>
        </p:nvSpPr>
        <p:spPr/>
        <p:txBody>
          <a:bodyPr/>
          <a:lstStyle/>
          <a:p>
            <a:fld id="{AD6ACD32-7A70-4709-B465-B8170CBAA3CD}" type="slidenum">
              <a:rPr lang="fr-FR" smtClean="0"/>
              <a:t>23</a:t>
            </a:fld>
            <a:endParaRPr lang="fr-FR" dirty="0"/>
          </a:p>
        </p:txBody>
      </p:sp>
      <p:pic>
        <p:nvPicPr>
          <p:cNvPr id="409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22832" y="2514601"/>
            <a:ext cx="1060689" cy="10135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12677" y="2554212"/>
            <a:ext cx="652039" cy="10403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descr="C:\Users\Julia\AppData\Local\Microsoft\Windows\Temporary Internet Files\Content.IE5\TOJ8JUFZ\MC900435989[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7136" y="2593983"/>
            <a:ext cx="832352" cy="960791"/>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10399" y="2447192"/>
            <a:ext cx="1178204" cy="10401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3"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3547" y="4919297"/>
            <a:ext cx="892168" cy="116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4"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22831" y="4919297"/>
            <a:ext cx="1034237" cy="11819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5"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98969" y="5063208"/>
            <a:ext cx="1004095" cy="10040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Oval 4"/>
          <p:cNvSpPr/>
          <p:nvPr/>
        </p:nvSpPr>
        <p:spPr>
          <a:xfrm>
            <a:off x="574235" y="1988022"/>
            <a:ext cx="457200" cy="451794"/>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107" name="Picture 11"/>
          <p:cNvPicPr>
            <a:picLocks noGrp="1" noChangeAspect="1" noChangeArrowheads="1"/>
          </p:cNvPicPr>
          <p:nvPr>
            <p:ph idx="1"/>
          </p:nvPr>
        </p:nvPicPr>
        <p:blipFill>
          <a:blip r:embed="rId9">
            <a:extLst>
              <a:ext uri="{28A0092B-C50C-407E-A947-70E740481C1C}">
                <a14:useLocalDpi xmlns:a14="http://schemas.microsoft.com/office/drawing/2010/main" val="0"/>
              </a:ext>
            </a:extLst>
          </a:blip>
          <a:srcRect/>
          <a:stretch>
            <a:fillRect/>
          </a:stretch>
        </p:blipFill>
        <p:spPr bwMode="auto">
          <a:xfrm>
            <a:off x="3765363" y="4474693"/>
            <a:ext cx="481627" cy="475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8"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07682" y="4473971"/>
            <a:ext cx="4810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9" name="Picture 1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1276" y="4473971"/>
            <a:ext cx="4810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0" name="Picture 1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12670" y="1987973"/>
            <a:ext cx="4810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1" name="Picture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51955" y="1988022"/>
            <a:ext cx="4810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2" name="Picture 1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40876" y="1975794"/>
            <a:ext cx="4810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3" name="Picture 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65196" y="4461667"/>
            <a:ext cx="4810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4" name="Picture 18"/>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020343" y="2554212"/>
            <a:ext cx="919163" cy="9191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15" name="Picture 1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868922" y="1988022"/>
            <a:ext cx="4810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6" name="Picture 20" descr="C:\Users\Julia\AppData\Local\Microsoft\Windows\Temporary Internet Files\Content.IE5\FFOY0GNE\MC900089000[1].wmf"/>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919634" y="5139989"/>
            <a:ext cx="1359735" cy="895654"/>
          </a:xfrm>
          <a:prstGeom prst="rect">
            <a:avLst/>
          </a:prstGeom>
          <a:noFill/>
          <a:extLst>
            <a:ext uri="{909E8E84-426E-40DD-AFC4-6F175D3DCCD1}">
              <a14:hiddenFill xmlns:a14="http://schemas.microsoft.com/office/drawing/2010/main">
                <a:solidFill>
                  <a:srgbClr val="FFFFFF"/>
                </a:solidFill>
              </a14:hiddenFill>
            </a:ext>
          </a:extLst>
        </p:spPr>
      </p:pic>
      <p:pic>
        <p:nvPicPr>
          <p:cNvPr id="4118" name="Picture 22" descr="C:\Users\Julia\AppData\Local\Microsoft\Windows\Temporary Internet Files\Content.IE5\TOJ8JUFZ\MC900088944[1].wmf"/>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006177" y="4935065"/>
            <a:ext cx="933329" cy="1137351"/>
          </a:xfrm>
          <a:prstGeom prst="rect">
            <a:avLst/>
          </a:prstGeom>
          <a:noFill/>
          <a:extLst>
            <a:ext uri="{909E8E84-426E-40DD-AFC4-6F175D3DCCD1}">
              <a14:hiddenFill xmlns:a14="http://schemas.microsoft.com/office/drawing/2010/main">
                <a:solidFill>
                  <a:srgbClr val="FFFFFF"/>
                </a:solidFill>
              </a14:hiddenFill>
            </a:ext>
          </a:extLst>
        </p:spPr>
      </p:pic>
      <p:pic>
        <p:nvPicPr>
          <p:cNvPr id="4119" name="Picture 2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557682" y="4443046"/>
            <a:ext cx="4810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Footer Placeholder 5"/>
          <p:cNvSpPr>
            <a:spLocks noGrp="1"/>
          </p:cNvSpPr>
          <p:nvPr>
            <p:ph type="ftr" sz="quarter" idx="11"/>
          </p:nvPr>
        </p:nvSpPr>
        <p:spPr/>
        <p:txBody>
          <a:bodyPr/>
          <a:lstStyle/>
          <a:p>
            <a:r>
              <a:rPr lang="fr-FR" smtClean="0"/>
              <a:t>Madame J. Dommanget 2013</a:t>
            </a:r>
            <a:endParaRPr lang="fr-FR" dirty="0"/>
          </a:p>
        </p:txBody>
      </p:sp>
    </p:spTree>
    <p:extLst>
      <p:ext uri="{BB962C8B-B14F-4D97-AF65-F5344CB8AC3E}">
        <p14:creationId xmlns:p14="http://schemas.microsoft.com/office/powerpoint/2010/main" val="32052742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fontScale="25000" lnSpcReduction="20000"/>
          </a:bodyPr>
          <a:lstStyle/>
          <a:p>
            <a:r>
              <a:rPr lang="fr-FR" dirty="0"/>
              <a:t>Donne les trois formes du verbe à l’impératif.</a:t>
            </a:r>
          </a:p>
          <a:p>
            <a:r>
              <a:rPr lang="fr-FR" dirty="0"/>
              <a:t>1. Regarder/ le tableau blanc!</a:t>
            </a:r>
          </a:p>
          <a:p>
            <a:r>
              <a:rPr lang="fr-FR" dirty="0"/>
              <a:t>(Tu)          _______________________________________________________</a:t>
            </a:r>
          </a:p>
          <a:p>
            <a:r>
              <a:rPr lang="fr-FR" dirty="0"/>
              <a:t>(Nous)     _______________________________________________________</a:t>
            </a:r>
          </a:p>
          <a:p>
            <a:r>
              <a:rPr lang="fr-FR" dirty="0"/>
              <a:t>(Vous)     _______________________________________________________</a:t>
            </a:r>
          </a:p>
          <a:p>
            <a:r>
              <a:rPr lang="fr-FR" dirty="0"/>
              <a:t>2. Lever/ la main!</a:t>
            </a:r>
          </a:p>
          <a:p>
            <a:r>
              <a:rPr lang="fr-FR" dirty="0"/>
              <a:t>(Tu)          _______________________________________________________</a:t>
            </a:r>
          </a:p>
          <a:p>
            <a:r>
              <a:rPr lang="fr-FR" dirty="0"/>
              <a:t>(Nous)     _______________Donne les trois formes du verbe à l’impératif.</a:t>
            </a:r>
          </a:p>
          <a:p>
            <a:endParaRPr lang="fr-FR" dirty="0"/>
          </a:p>
          <a:p>
            <a:r>
              <a:rPr lang="fr-FR" dirty="0"/>
              <a:t>1. Regarder / le tableau blanc!</a:t>
            </a:r>
          </a:p>
          <a:p>
            <a:r>
              <a:rPr lang="fr-FR" dirty="0"/>
              <a:t>(Tu)  ________________________________________________</a:t>
            </a:r>
          </a:p>
          <a:p>
            <a:r>
              <a:rPr lang="fr-FR" dirty="0"/>
              <a:t>(Nous) ______________________________________________</a:t>
            </a:r>
          </a:p>
          <a:p>
            <a:r>
              <a:rPr lang="fr-FR" dirty="0"/>
              <a:t>(Vous) ______________________________________________</a:t>
            </a:r>
          </a:p>
          <a:p>
            <a:r>
              <a:rPr lang="fr-FR" dirty="0"/>
              <a:t>2. Baisser / la main!</a:t>
            </a:r>
          </a:p>
          <a:p>
            <a:r>
              <a:rPr lang="fr-FR" dirty="0"/>
              <a:t>(Tu)  ________________________________________________</a:t>
            </a:r>
          </a:p>
          <a:p>
            <a:r>
              <a:rPr lang="fr-FR" dirty="0"/>
              <a:t>(Nous) ______________________________________________</a:t>
            </a:r>
          </a:p>
          <a:p>
            <a:r>
              <a:rPr lang="fr-FR" dirty="0"/>
              <a:t>(Vous) ______________________________________________</a:t>
            </a:r>
          </a:p>
          <a:p>
            <a:r>
              <a:rPr lang="fr-FR" dirty="0"/>
              <a:t>3. Fermer / la porte!</a:t>
            </a:r>
          </a:p>
          <a:p>
            <a:r>
              <a:rPr lang="fr-FR" dirty="0"/>
              <a:t>(Tu)  ________________________________________________</a:t>
            </a:r>
          </a:p>
          <a:p>
            <a:r>
              <a:rPr lang="fr-FR" dirty="0"/>
              <a:t>(Nous) ______________________________________________</a:t>
            </a:r>
          </a:p>
          <a:p>
            <a:r>
              <a:rPr lang="fr-FR" dirty="0"/>
              <a:t>(Vous) ______________________________________________</a:t>
            </a:r>
          </a:p>
          <a:p>
            <a:r>
              <a:rPr lang="fr-FR" dirty="0"/>
              <a:t>4. Écouter / les conseils!</a:t>
            </a:r>
          </a:p>
          <a:p>
            <a:r>
              <a:rPr lang="fr-FR" dirty="0"/>
              <a:t>(Tu)  ________________________________________________</a:t>
            </a:r>
          </a:p>
          <a:p>
            <a:r>
              <a:rPr lang="fr-FR" dirty="0"/>
              <a:t>(Nous) ______________________________________________</a:t>
            </a:r>
          </a:p>
          <a:p>
            <a:r>
              <a:rPr lang="fr-FR" dirty="0"/>
              <a:t>(Vous) ______________________________________________</a:t>
            </a:r>
          </a:p>
          <a:p>
            <a:r>
              <a:rPr lang="fr-FR" dirty="0"/>
              <a:t>5. Donner / le livre à Marc!</a:t>
            </a:r>
          </a:p>
          <a:p>
            <a:r>
              <a:rPr lang="fr-FR" dirty="0"/>
              <a:t>(Tu)  ________________________________________________</a:t>
            </a:r>
          </a:p>
          <a:p>
            <a:r>
              <a:rPr lang="fr-FR" dirty="0"/>
              <a:t>(Nous) ______________________________________________</a:t>
            </a:r>
          </a:p>
          <a:p>
            <a:r>
              <a:rPr lang="fr-FR" dirty="0"/>
              <a:t>(Vous) ______________________________________________</a:t>
            </a:r>
          </a:p>
          <a:p>
            <a:r>
              <a:rPr lang="fr-FR" dirty="0" smtClean="0"/>
              <a:t>________________________________________</a:t>
            </a:r>
            <a:endParaRPr lang="fr-FR" dirty="0"/>
          </a:p>
          <a:p>
            <a:r>
              <a:rPr lang="fr-FR" dirty="0"/>
              <a:t>(Vous)     _______________________________________________________</a:t>
            </a:r>
          </a:p>
          <a:p>
            <a:r>
              <a:rPr lang="fr-FR" dirty="0"/>
              <a:t>3. Fermer/la porte!</a:t>
            </a:r>
          </a:p>
          <a:p>
            <a:r>
              <a:rPr lang="fr-FR" dirty="0"/>
              <a:t>(Tu)          _______________________________________________________</a:t>
            </a:r>
          </a:p>
          <a:p>
            <a:r>
              <a:rPr lang="fr-FR" dirty="0"/>
              <a:t>(Nous)     _______________________________________________________</a:t>
            </a:r>
          </a:p>
          <a:p>
            <a:r>
              <a:rPr lang="fr-FR" dirty="0"/>
              <a:t>(Vous)     _______________________________________________________</a:t>
            </a:r>
          </a:p>
          <a:p>
            <a:r>
              <a:rPr lang="fr-FR" dirty="0"/>
              <a:t>4. Ecouter/les conseils!</a:t>
            </a:r>
          </a:p>
          <a:p>
            <a:r>
              <a:rPr lang="fr-FR" dirty="0"/>
              <a:t>(Tu)          _______________________________________________________</a:t>
            </a:r>
          </a:p>
          <a:p>
            <a:r>
              <a:rPr lang="fr-FR" dirty="0"/>
              <a:t>(Nous)     _______________________________________________________</a:t>
            </a:r>
          </a:p>
          <a:p>
            <a:r>
              <a:rPr lang="fr-FR" dirty="0"/>
              <a:t>(Vous)     _______________________________________________________</a:t>
            </a:r>
          </a:p>
          <a:p>
            <a:r>
              <a:rPr lang="fr-FR" dirty="0"/>
              <a:t>5. Donner/ le livre à Marc!</a:t>
            </a:r>
          </a:p>
          <a:p>
            <a:r>
              <a:rPr lang="fr-FR" dirty="0"/>
              <a:t>(Tu)          _______________________________________________________</a:t>
            </a:r>
          </a:p>
          <a:p>
            <a:r>
              <a:rPr lang="fr-FR" dirty="0"/>
              <a:t>(Nous)     _______________________________________________________</a:t>
            </a:r>
          </a:p>
          <a:p>
            <a:r>
              <a:rPr lang="fr-FR" dirty="0"/>
              <a:t>(Vous)     _______________________________________________________</a:t>
            </a:r>
          </a:p>
          <a:p>
            <a:endParaRPr lang="fr-FR" dirty="0"/>
          </a:p>
        </p:txBody>
      </p:sp>
      <p:pic>
        <p:nvPicPr>
          <p:cNvPr id="1029"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1683545" y="-692943"/>
            <a:ext cx="5940425" cy="824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Slide Number Placeholder 6"/>
          <p:cNvSpPr>
            <a:spLocks noGrp="1"/>
          </p:cNvSpPr>
          <p:nvPr>
            <p:ph type="sldNum" sz="quarter" idx="12"/>
          </p:nvPr>
        </p:nvSpPr>
        <p:spPr/>
        <p:txBody>
          <a:bodyPr/>
          <a:lstStyle/>
          <a:p>
            <a:fld id="{AD6ACD32-7A70-4709-B465-B8170CBAA3CD}" type="slidenum">
              <a:rPr lang="fr-FR" smtClean="0"/>
              <a:t>24</a:t>
            </a:fld>
            <a:endParaRPr lang="fr-FR" dirty="0"/>
          </a:p>
        </p:txBody>
      </p:sp>
      <p:sp>
        <p:nvSpPr>
          <p:cNvPr id="2" name="Footer Placeholder 1"/>
          <p:cNvSpPr>
            <a:spLocks noGrp="1"/>
          </p:cNvSpPr>
          <p:nvPr>
            <p:ph type="ftr" sz="quarter" idx="11"/>
          </p:nvPr>
        </p:nvSpPr>
        <p:spPr/>
        <p:txBody>
          <a:bodyPr/>
          <a:lstStyle/>
          <a:p>
            <a:r>
              <a:rPr lang="fr-FR" smtClean="0"/>
              <a:t>Madame J. Dommanget 2013</a:t>
            </a:r>
            <a:endParaRPr lang="fr-FR" dirty="0"/>
          </a:p>
        </p:txBody>
      </p:sp>
      <p:pic>
        <p:nvPicPr>
          <p:cNvPr id="7170" name="Picture 2" descr="C:\Users\Julia\AppData\Local\Microsoft\Windows\Temporary Internet Files\Content.IE5\6GBEL0J3\MC900440623[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a:off x="609600" y="304800"/>
            <a:ext cx="1060450" cy="1060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76857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1759745" y="-845343"/>
            <a:ext cx="5940425" cy="824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lide Number Placeholder 5"/>
          <p:cNvSpPr>
            <a:spLocks noGrp="1"/>
          </p:cNvSpPr>
          <p:nvPr>
            <p:ph type="sldNum" sz="quarter" idx="12"/>
          </p:nvPr>
        </p:nvSpPr>
        <p:spPr/>
        <p:txBody>
          <a:bodyPr/>
          <a:lstStyle/>
          <a:p>
            <a:fld id="{AD6ACD32-7A70-4709-B465-B8170CBAA3CD}" type="slidenum">
              <a:rPr lang="fr-FR" smtClean="0"/>
              <a:t>25</a:t>
            </a:fld>
            <a:endParaRPr lang="fr-FR" dirty="0"/>
          </a:p>
        </p:txBody>
      </p:sp>
      <p:sp>
        <p:nvSpPr>
          <p:cNvPr id="2" name="Footer Placeholder 1"/>
          <p:cNvSpPr>
            <a:spLocks noGrp="1"/>
          </p:cNvSpPr>
          <p:nvPr>
            <p:ph type="ftr" sz="quarter" idx="11"/>
          </p:nvPr>
        </p:nvSpPr>
        <p:spPr/>
        <p:txBody>
          <a:bodyPr/>
          <a:lstStyle/>
          <a:p>
            <a:r>
              <a:rPr lang="fr-FR" smtClean="0"/>
              <a:t>Madame J. Dommanget 2013</a:t>
            </a:r>
            <a:endParaRPr lang="fr-FR" dirty="0"/>
          </a:p>
        </p:txBody>
      </p:sp>
      <p:pic>
        <p:nvPicPr>
          <p:cNvPr id="6146" name="Picture 2" descr="C:\Users\Julia\AppData\Local\Microsoft\Windows\Temporary Internet Files\Content.IE5\VBJJA70D\MC900420676[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a:off x="8040837" y="3312597"/>
            <a:ext cx="1175918" cy="10304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690695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715000" y="838200"/>
            <a:ext cx="2895600" cy="6324600"/>
          </a:xfrm>
        </p:spPr>
        <p:txBody>
          <a:bodyPr>
            <a:normAutofit/>
          </a:bodyPr>
          <a:lstStyle/>
          <a:p>
            <a:pPr algn="l">
              <a:lnSpc>
                <a:spcPct val="150000"/>
              </a:lnSpc>
            </a:pPr>
            <a:r>
              <a:rPr lang="fr-FR" sz="1800" dirty="0" smtClean="0">
                <a:solidFill>
                  <a:schemeClr val="bg1"/>
                </a:solidFill>
                <a:latin typeface="+mn-lt"/>
              </a:rPr>
              <a:t>A. vos </a:t>
            </a:r>
            <a:r>
              <a:rPr lang="fr-FR" sz="1800" dirty="0">
                <a:solidFill>
                  <a:schemeClr val="bg1"/>
                </a:solidFill>
                <a:latin typeface="+mn-lt"/>
              </a:rPr>
              <a:t>desserts</a:t>
            </a:r>
            <a:r>
              <a:rPr lang="fr-FR" sz="1800" dirty="0" smtClean="0">
                <a:solidFill>
                  <a:schemeClr val="bg1"/>
                </a:solidFill>
                <a:latin typeface="+mn-lt"/>
              </a:rPr>
              <a:t>.</a:t>
            </a:r>
            <a:br>
              <a:rPr lang="fr-FR" sz="1800" dirty="0" smtClean="0">
                <a:solidFill>
                  <a:schemeClr val="bg1"/>
                </a:solidFill>
                <a:latin typeface="+mn-lt"/>
              </a:rPr>
            </a:br>
            <a:r>
              <a:rPr lang="fr-FR" sz="1800" dirty="0" smtClean="0">
                <a:solidFill>
                  <a:schemeClr val="bg1"/>
                </a:solidFill>
                <a:latin typeface="+mn-lt"/>
              </a:rPr>
              <a:t>B. ce film.</a:t>
            </a:r>
            <a:br>
              <a:rPr lang="fr-FR" sz="1800" dirty="0" smtClean="0">
                <a:solidFill>
                  <a:schemeClr val="bg1"/>
                </a:solidFill>
                <a:latin typeface="+mn-lt"/>
              </a:rPr>
            </a:br>
            <a:r>
              <a:rPr lang="fr-FR" sz="1800" dirty="0" smtClean="0">
                <a:solidFill>
                  <a:schemeClr val="bg1"/>
                </a:solidFill>
                <a:latin typeface="+mn-lt"/>
              </a:rPr>
              <a:t>C. à cette question.</a:t>
            </a:r>
            <a:br>
              <a:rPr lang="fr-FR" sz="1800" dirty="0" smtClean="0">
                <a:solidFill>
                  <a:schemeClr val="bg1"/>
                </a:solidFill>
                <a:latin typeface="+mn-lt"/>
              </a:rPr>
            </a:br>
            <a:r>
              <a:rPr lang="fr-FR" sz="1800" dirty="0" smtClean="0">
                <a:solidFill>
                  <a:schemeClr val="bg1"/>
                </a:solidFill>
                <a:latin typeface="+mn-lt"/>
              </a:rPr>
              <a:t>D. la porte.</a:t>
            </a:r>
            <a:br>
              <a:rPr lang="fr-FR" sz="1800" dirty="0" smtClean="0">
                <a:solidFill>
                  <a:schemeClr val="bg1"/>
                </a:solidFill>
                <a:latin typeface="+mn-lt"/>
              </a:rPr>
            </a:br>
            <a:r>
              <a:rPr lang="fr-FR" sz="1800" dirty="0" smtClean="0">
                <a:solidFill>
                  <a:schemeClr val="bg1"/>
                </a:solidFill>
                <a:latin typeface="+mn-lt"/>
              </a:rPr>
              <a:t>E</a:t>
            </a:r>
            <a:r>
              <a:rPr lang="fr-FR" sz="1800" dirty="0">
                <a:solidFill>
                  <a:schemeClr val="bg1"/>
                </a:solidFill>
                <a:latin typeface="+mn-lt"/>
              </a:rPr>
              <a:t>.</a:t>
            </a:r>
            <a:r>
              <a:rPr lang="fr-FR" sz="1800" dirty="0" smtClean="0">
                <a:solidFill>
                  <a:schemeClr val="bg1"/>
                </a:solidFill>
                <a:latin typeface="+mn-lt"/>
              </a:rPr>
              <a:t> tes feuilles de papier.</a:t>
            </a:r>
            <a:br>
              <a:rPr lang="fr-FR" sz="1800" dirty="0" smtClean="0">
                <a:solidFill>
                  <a:schemeClr val="bg1"/>
                </a:solidFill>
                <a:latin typeface="+mn-lt"/>
              </a:rPr>
            </a:br>
            <a:r>
              <a:rPr lang="fr-FR" sz="1800" dirty="0" smtClean="0">
                <a:solidFill>
                  <a:schemeClr val="bg1"/>
                </a:solidFill>
                <a:latin typeface="+mn-lt"/>
              </a:rPr>
              <a:t>F. dans la rue.</a:t>
            </a:r>
            <a:br>
              <a:rPr lang="fr-FR" sz="1800" dirty="0" smtClean="0">
                <a:solidFill>
                  <a:schemeClr val="bg1"/>
                </a:solidFill>
                <a:latin typeface="+mn-lt"/>
              </a:rPr>
            </a:br>
            <a:r>
              <a:rPr lang="fr-FR" sz="1800" dirty="0" smtClean="0">
                <a:solidFill>
                  <a:schemeClr val="bg1"/>
                </a:solidFill>
                <a:latin typeface="+mn-lt"/>
              </a:rPr>
              <a:t>G. à la banque.</a:t>
            </a:r>
            <a:br>
              <a:rPr lang="fr-FR" sz="1800" dirty="0" smtClean="0">
                <a:solidFill>
                  <a:schemeClr val="bg1"/>
                </a:solidFill>
                <a:latin typeface="+mn-lt"/>
              </a:rPr>
            </a:br>
            <a:r>
              <a:rPr lang="fr-FR" sz="1800" dirty="0" smtClean="0">
                <a:solidFill>
                  <a:schemeClr val="bg1"/>
                </a:solidFill>
                <a:latin typeface="+mn-lt"/>
              </a:rPr>
              <a:t>H. le chocolat au chien.</a:t>
            </a:r>
            <a:br>
              <a:rPr lang="fr-FR" sz="1800" dirty="0" smtClean="0">
                <a:solidFill>
                  <a:schemeClr val="bg1"/>
                </a:solidFill>
                <a:latin typeface="+mn-lt"/>
              </a:rPr>
            </a:br>
            <a:r>
              <a:rPr lang="fr-FR" sz="1800" dirty="0" smtClean="0">
                <a:solidFill>
                  <a:schemeClr val="bg1"/>
                </a:solidFill>
                <a:latin typeface="+mn-lt"/>
              </a:rPr>
              <a:t>I. la chanson.</a:t>
            </a:r>
            <a:br>
              <a:rPr lang="fr-FR" sz="1800" dirty="0" smtClean="0">
                <a:solidFill>
                  <a:schemeClr val="bg1"/>
                </a:solidFill>
                <a:latin typeface="+mn-lt"/>
              </a:rPr>
            </a:br>
            <a:r>
              <a:rPr lang="fr-FR" sz="1800" dirty="0" smtClean="0">
                <a:solidFill>
                  <a:schemeClr val="bg1"/>
                </a:solidFill>
                <a:latin typeface="+mn-lt"/>
              </a:rPr>
              <a:t>J. notre projet.</a:t>
            </a:r>
            <a:br>
              <a:rPr lang="fr-FR" sz="1800" dirty="0" smtClean="0">
                <a:solidFill>
                  <a:schemeClr val="bg1"/>
                </a:solidFill>
                <a:latin typeface="+mn-lt"/>
              </a:rPr>
            </a:br>
            <a:r>
              <a:rPr lang="fr-FR" sz="1800" dirty="0" smtClean="0">
                <a:solidFill>
                  <a:schemeClr val="bg1"/>
                </a:solidFill>
                <a:latin typeface="+mn-lt"/>
              </a:rPr>
              <a:t>K. une minute.</a:t>
            </a:r>
            <a:br>
              <a:rPr lang="fr-FR" sz="1800" dirty="0" smtClean="0">
                <a:solidFill>
                  <a:schemeClr val="bg1"/>
                </a:solidFill>
                <a:latin typeface="+mn-lt"/>
              </a:rPr>
            </a:br>
            <a:r>
              <a:rPr lang="fr-FR" sz="1800" dirty="0" smtClean="0">
                <a:solidFill>
                  <a:schemeClr val="bg1"/>
                </a:solidFill>
                <a:latin typeface="+mn-lt"/>
              </a:rPr>
              <a:t>L. la pelouse.</a:t>
            </a:r>
            <a:br>
              <a:rPr lang="fr-FR" sz="1800" dirty="0" smtClean="0">
                <a:solidFill>
                  <a:schemeClr val="bg1"/>
                </a:solidFill>
                <a:latin typeface="+mn-lt"/>
              </a:rPr>
            </a:br>
            <a:endParaRPr lang="fr-FR" sz="1800" dirty="0">
              <a:solidFill>
                <a:schemeClr val="bg1"/>
              </a:solidFill>
              <a:latin typeface="+mn-lt"/>
            </a:endParaRPr>
          </a:p>
        </p:txBody>
      </p:sp>
      <p:sp>
        <p:nvSpPr>
          <p:cNvPr id="3" name="Content Placeholder 2"/>
          <p:cNvSpPr>
            <a:spLocks noGrp="1"/>
          </p:cNvSpPr>
          <p:nvPr>
            <p:ph idx="1"/>
          </p:nvPr>
        </p:nvSpPr>
        <p:spPr>
          <a:xfrm>
            <a:off x="533400" y="1364512"/>
            <a:ext cx="4572000" cy="5486400"/>
          </a:xfrm>
        </p:spPr>
        <p:txBody>
          <a:bodyPr>
            <a:normAutofit/>
          </a:bodyPr>
          <a:lstStyle/>
          <a:p>
            <a:pPr marL="457200" indent="-457200">
              <a:buFont typeface="+mj-lt"/>
              <a:buAutoNum type="arabicPeriod"/>
            </a:pPr>
            <a:r>
              <a:rPr lang="fr-FR" sz="1800" dirty="0">
                <a:solidFill>
                  <a:schemeClr val="bg1"/>
                </a:solidFill>
              </a:rPr>
              <a:t>Tondons		 _____ </a:t>
            </a:r>
          </a:p>
          <a:p>
            <a:pPr marL="457200" indent="-457200">
              <a:buFont typeface="+mj-lt"/>
              <a:buAutoNum type="arabicPeriod"/>
            </a:pPr>
            <a:r>
              <a:rPr lang="fr-FR" sz="1800" dirty="0" smtClean="0">
                <a:solidFill>
                  <a:schemeClr val="bg1"/>
                </a:solidFill>
              </a:rPr>
              <a:t>Ne </a:t>
            </a:r>
            <a:r>
              <a:rPr lang="fr-FR" sz="1800" dirty="0">
                <a:solidFill>
                  <a:schemeClr val="bg1"/>
                </a:solidFill>
              </a:rPr>
              <a:t>regarde </a:t>
            </a:r>
            <a:r>
              <a:rPr lang="fr-FR" sz="1800" dirty="0" smtClean="0">
                <a:solidFill>
                  <a:schemeClr val="bg1"/>
                </a:solidFill>
              </a:rPr>
              <a:t>pas	</a:t>
            </a:r>
            <a:r>
              <a:rPr lang="fr-FR" sz="1800" dirty="0">
                <a:solidFill>
                  <a:schemeClr val="bg1"/>
                </a:solidFill>
              </a:rPr>
              <a:t> _____ 	</a:t>
            </a:r>
            <a:endParaRPr lang="fr-FR" sz="1800" dirty="0" smtClean="0">
              <a:solidFill>
                <a:schemeClr val="bg1"/>
              </a:solidFill>
            </a:endParaRPr>
          </a:p>
          <a:p>
            <a:pPr marL="457200" indent="-457200">
              <a:buFont typeface="+mj-lt"/>
              <a:buAutoNum type="arabicPeriod"/>
            </a:pPr>
            <a:r>
              <a:rPr lang="fr-FR" sz="1800" dirty="0">
                <a:solidFill>
                  <a:schemeClr val="bg1"/>
                </a:solidFill>
              </a:rPr>
              <a:t>Finissons		 _____ </a:t>
            </a:r>
            <a:endParaRPr lang="fr-FR" sz="1800" dirty="0" smtClean="0">
              <a:solidFill>
                <a:schemeClr val="bg1"/>
              </a:solidFill>
            </a:endParaRPr>
          </a:p>
          <a:p>
            <a:pPr marL="457200" indent="-457200">
              <a:buFont typeface="+mj-lt"/>
              <a:buAutoNum type="arabicPeriod"/>
            </a:pPr>
            <a:r>
              <a:rPr lang="fr-FR" sz="1800" dirty="0" smtClean="0">
                <a:solidFill>
                  <a:schemeClr val="bg1"/>
                </a:solidFill>
              </a:rPr>
              <a:t>Ne </a:t>
            </a:r>
            <a:r>
              <a:rPr lang="fr-FR" sz="1800" dirty="0">
                <a:solidFill>
                  <a:schemeClr val="bg1"/>
                </a:solidFill>
              </a:rPr>
              <a:t>marchez </a:t>
            </a:r>
            <a:r>
              <a:rPr lang="fr-FR" sz="1800" dirty="0" smtClean="0">
                <a:solidFill>
                  <a:schemeClr val="bg1"/>
                </a:solidFill>
              </a:rPr>
              <a:t>pas</a:t>
            </a:r>
            <a:r>
              <a:rPr lang="fr-FR" sz="1800" dirty="0">
                <a:solidFill>
                  <a:schemeClr val="bg1"/>
                </a:solidFill>
              </a:rPr>
              <a:t>	 _____ </a:t>
            </a:r>
            <a:endParaRPr lang="fr-FR" sz="1800" dirty="0" smtClean="0">
              <a:solidFill>
                <a:schemeClr val="bg1"/>
              </a:solidFill>
            </a:endParaRPr>
          </a:p>
          <a:p>
            <a:pPr marL="457200" indent="-457200">
              <a:buFont typeface="+mj-lt"/>
              <a:buAutoNum type="arabicPeriod"/>
            </a:pPr>
            <a:r>
              <a:rPr lang="fr-FR" sz="1800" dirty="0" smtClean="0">
                <a:solidFill>
                  <a:schemeClr val="bg1"/>
                </a:solidFill>
              </a:rPr>
              <a:t>Ne donne </a:t>
            </a:r>
            <a:r>
              <a:rPr lang="fr-FR" sz="1800" dirty="0">
                <a:solidFill>
                  <a:schemeClr val="bg1"/>
                </a:solidFill>
              </a:rPr>
              <a:t>pas	</a:t>
            </a:r>
            <a:r>
              <a:rPr lang="fr-FR" sz="1800" dirty="0" smtClean="0">
                <a:solidFill>
                  <a:schemeClr val="bg1"/>
                </a:solidFill>
              </a:rPr>
              <a:t>	 </a:t>
            </a:r>
            <a:r>
              <a:rPr lang="fr-FR" sz="1800" dirty="0">
                <a:solidFill>
                  <a:schemeClr val="bg1"/>
                </a:solidFill>
              </a:rPr>
              <a:t>_____ </a:t>
            </a:r>
            <a:r>
              <a:rPr lang="fr-FR" sz="1800" dirty="0" smtClean="0">
                <a:solidFill>
                  <a:schemeClr val="bg1"/>
                </a:solidFill>
              </a:rPr>
              <a:t>	</a:t>
            </a:r>
          </a:p>
          <a:p>
            <a:pPr marL="457200" indent="-457200">
              <a:buFont typeface="+mj-lt"/>
              <a:buAutoNum type="arabicPeriod"/>
            </a:pPr>
            <a:r>
              <a:rPr lang="fr-FR" sz="1800" dirty="0" smtClean="0">
                <a:solidFill>
                  <a:schemeClr val="bg1"/>
                </a:solidFill>
              </a:rPr>
              <a:t>Ne </a:t>
            </a:r>
            <a:r>
              <a:rPr lang="fr-FR" sz="1800" dirty="0">
                <a:solidFill>
                  <a:schemeClr val="bg1"/>
                </a:solidFill>
              </a:rPr>
              <a:t>ferme pas	</a:t>
            </a:r>
            <a:r>
              <a:rPr lang="fr-FR" sz="1800" dirty="0" smtClean="0">
                <a:solidFill>
                  <a:schemeClr val="bg1"/>
                </a:solidFill>
              </a:rPr>
              <a:t>	 </a:t>
            </a:r>
            <a:r>
              <a:rPr lang="fr-FR" sz="1800" dirty="0">
                <a:solidFill>
                  <a:schemeClr val="bg1"/>
                </a:solidFill>
              </a:rPr>
              <a:t>_____ </a:t>
            </a:r>
            <a:endParaRPr lang="fr-FR" sz="1800" dirty="0" smtClean="0">
              <a:solidFill>
                <a:schemeClr val="bg1"/>
              </a:solidFill>
            </a:endParaRPr>
          </a:p>
          <a:p>
            <a:pPr marL="457200" indent="-457200">
              <a:buFont typeface="+mj-lt"/>
              <a:buAutoNum type="arabicPeriod"/>
            </a:pPr>
            <a:r>
              <a:rPr lang="fr-FR" sz="1800" dirty="0">
                <a:solidFill>
                  <a:schemeClr val="bg1"/>
                </a:solidFill>
              </a:rPr>
              <a:t>Chantons	</a:t>
            </a:r>
            <a:r>
              <a:rPr lang="fr-FR" sz="1800" dirty="0" smtClean="0">
                <a:solidFill>
                  <a:schemeClr val="bg1"/>
                </a:solidFill>
              </a:rPr>
              <a:t>	 </a:t>
            </a:r>
            <a:r>
              <a:rPr lang="fr-FR" sz="1800" dirty="0">
                <a:solidFill>
                  <a:schemeClr val="bg1"/>
                </a:solidFill>
              </a:rPr>
              <a:t>_____ </a:t>
            </a:r>
            <a:endParaRPr lang="fr-FR" sz="1800" dirty="0" smtClean="0">
              <a:solidFill>
                <a:schemeClr val="bg1"/>
              </a:solidFill>
            </a:endParaRPr>
          </a:p>
          <a:p>
            <a:pPr marL="457200" indent="-457200">
              <a:buFont typeface="+mj-lt"/>
              <a:buAutoNum type="arabicPeriod"/>
            </a:pPr>
            <a:r>
              <a:rPr lang="fr-FR" sz="1800" dirty="0" smtClean="0">
                <a:solidFill>
                  <a:schemeClr val="bg1"/>
                </a:solidFill>
              </a:rPr>
              <a:t>N'oubliez </a:t>
            </a:r>
            <a:r>
              <a:rPr lang="fr-FR" sz="1800" dirty="0">
                <a:solidFill>
                  <a:schemeClr val="bg1"/>
                </a:solidFill>
              </a:rPr>
              <a:t>pas d'aller	 _____ </a:t>
            </a:r>
          </a:p>
          <a:p>
            <a:pPr marL="457200" indent="-457200">
              <a:buFont typeface="+mj-lt"/>
              <a:buAutoNum type="arabicPeriod"/>
            </a:pPr>
            <a:r>
              <a:rPr lang="fr-FR" sz="1800" dirty="0" smtClean="0">
                <a:solidFill>
                  <a:schemeClr val="bg1"/>
                </a:solidFill>
              </a:rPr>
              <a:t>Ne </a:t>
            </a:r>
            <a:r>
              <a:rPr lang="fr-FR" sz="1800" dirty="0">
                <a:solidFill>
                  <a:schemeClr val="bg1"/>
                </a:solidFill>
              </a:rPr>
              <a:t>répondez pas	 _____ </a:t>
            </a:r>
          </a:p>
          <a:p>
            <a:pPr marL="457200" indent="-457200">
              <a:buFont typeface="+mj-lt"/>
              <a:buAutoNum type="arabicPeriod"/>
            </a:pPr>
            <a:r>
              <a:rPr lang="fr-FR" sz="1800" dirty="0" smtClean="0">
                <a:solidFill>
                  <a:schemeClr val="bg1"/>
                </a:solidFill>
              </a:rPr>
              <a:t>Attends</a:t>
            </a:r>
            <a:r>
              <a:rPr lang="fr-FR" sz="1800" dirty="0">
                <a:solidFill>
                  <a:schemeClr val="bg1"/>
                </a:solidFill>
              </a:rPr>
              <a:t>	</a:t>
            </a:r>
            <a:r>
              <a:rPr lang="fr-FR" sz="1800" dirty="0" smtClean="0">
                <a:solidFill>
                  <a:schemeClr val="bg1"/>
                </a:solidFill>
              </a:rPr>
              <a:t>	 </a:t>
            </a:r>
            <a:r>
              <a:rPr lang="fr-FR" sz="1800" dirty="0">
                <a:solidFill>
                  <a:schemeClr val="bg1"/>
                </a:solidFill>
              </a:rPr>
              <a:t>_____ </a:t>
            </a:r>
            <a:endParaRPr lang="fr-FR" sz="1800" dirty="0" smtClean="0">
              <a:solidFill>
                <a:schemeClr val="bg1"/>
              </a:solidFill>
            </a:endParaRPr>
          </a:p>
          <a:p>
            <a:pPr marL="457200" indent="-457200">
              <a:buFont typeface="+mj-lt"/>
              <a:buAutoNum type="arabicPeriod"/>
            </a:pPr>
            <a:r>
              <a:rPr lang="fr-FR" sz="1800" dirty="0" smtClean="0">
                <a:solidFill>
                  <a:schemeClr val="bg1"/>
                </a:solidFill>
              </a:rPr>
              <a:t>Choisissez</a:t>
            </a:r>
            <a:r>
              <a:rPr lang="fr-FR" sz="1800" dirty="0">
                <a:solidFill>
                  <a:schemeClr val="bg1"/>
                </a:solidFill>
              </a:rPr>
              <a:t>	</a:t>
            </a:r>
            <a:r>
              <a:rPr lang="fr-FR" sz="1800" dirty="0" smtClean="0">
                <a:solidFill>
                  <a:schemeClr val="bg1"/>
                </a:solidFill>
              </a:rPr>
              <a:t>	 </a:t>
            </a:r>
            <a:r>
              <a:rPr lang="fr-FR" sz="1800" dirty="0">
                <a:solidFill>
                  <a:schemeClr val="bg1"/>
                </a:solidFill>
              </a:rPr>
              <a:t>_____ </a:t>
            </a:r>
            <a:endParaRPr lang="fr-FR" sz="1800" dirty="0" smtClean="0">
              <a:solidFill>
                <a:schemeClr val="bg1"/>
              </a:solidFill>
            </a:endParaRPr>
          </a:p>
          <a:p>
            <a:pPr marL="457200" indent="-457200">
              <a:buFont typeface="+mj-lt"/>
              <a:buAutoNum type="arabicPeriod"/>
            </a:pPr>
            <a:r>
              <a:rPr lang="fr-FR" sz="1800" dirty="0" smtClean="0">
                <a:solidFill>
                  <a:schemeClr val="bg1"/>
                </a:solidFill>
              </a:rPr>
              <a:t>Ne perds </a:t>
            </a:r>
            <a:r>
              <a:rPr lang="fr-FR" sz="1800" dirty="0">
                <a:solidFill>
                  <a:schemeClr val="bg1"/>
                </a:solidFill>
              </a:rPr>
              <a:t>pas	</a:t>
            </a:r>
            <a:r>
              <a:rPr lang="fr-FR" sz="1800" dirty="0" smtClean="0">
                <a:solidFill>
                  <a:schemeClr val="bg1"/>
                </a:solidFill>
              </a:rPr>
              <a:t>	 </a:t>
            </a:r>
            <a:r>
              <a:rPr lang="fr-FR" sz="1800" dirty="0">
                <a:solidFill>
                  <a:schemeClr val="bg1"/>
                </a:solidFill>
              </a:rPr>
              <a:t>_____ </a:t>
            </a:r>
            <a:endParaRPr lang="fr-FR" sz="1800" dirty="0" smtClean="0">
              <a:solidFill>
                <a:schemeClr val="bg1"/>
              </a:solidFill>
            </a:endParaRPr>
          </a:p>
        </p:txBody>
      </p:sp>
      <p:sp>
        <p:nvSpPr>
          <p:cNvPr id="4" name="TextBox 3"/>
          <p:cNvSpPr txBox="1"/>
          <p:nvPr/>
        </p:nvSpPr>
        <p:spPr>
          <a:xfrm>
            <a:off x="1752600" y="460284"/>
            <a:ext cx="6324600" cy="461665"/>
          </a:xfrm>
          <a:prstGeom prst="rect">
            <a:avLst/>
          </a:prstGeom>
          <a:noFill/>
        </p:spPr>
        <p:txBody>
          <a:bodyPr wrap="square" rtlCol="0">
            <a:spAutoFit/>
          </a:bodyPr>
          <a:lstStyle/>
          <a:p>
            <a:r>
              <a:rPr lang="fr-FR" sz="2400" dirty="0" smtClean="0">
                <a:solidFill>
                  <a:schemeClr val="bg1"/>
                </a:solidFill>
              </a:rPr>
              <a:t>Relie les deux parties de chaque phrase</a:t>
            </a:r>
            <a:r>
              <a:rPr lang="fr-FR" dirty="0" smtClean="0">
                <a:solidFill>
                  <a:schemeClr val="bg1"/>
                </a:solidFill>
              </a:rPr>
              <a:t>.</a:t>
            </a:r>
            <a:endParaRPr lang="fr-FR" dirty="0">
              <a:solidFill>
                <a:schemeClr val="bg1"/>
              </a:solidFill>
            </a:endParaRPr>
          </a:p>
        </p:txBody>
      </p:sp>
      <p:sp>
        <p:nvSpPr>
          <p:cNvPr id="5" name="Slide Number Placeholder 4"/>
          <p:cNvSpPr>
            <a:spLocks noGrp="1"/>
          </p:cNvSpPr>
          <p:nvPr>
            <p:ph type="sldNum" sz="quarter" idx="12"/>
          </p:nvPr>
        </p:nvSpPr>
        <p:spPr/>
        <p:txBody>
          <a:bodyPr/>
          <a:lstStyle/>
          <a:p>
            <a:fld id="{AD6ACD32-7A70-4709-B465-B8170CBAA3CD}" type="slidenum">
              <a:rPr lang="fr-FR" smtClean="0"/>
              <a:t>26</a:t>
            </a:fld>
            <a:endParaRPr lang="fr-FR" dirty="0"/>
          </a:p>
        </p:txBody>
      </p:sp>
      <p:sp>
        <p:nvSpPr>
          <p:cNvPr id="6" name="Footer Placeholder 5"/>
          <p:cNvSpPr>
            <a:spLocks noGrp="1"/>
          </p:cNvSpPr>
          <p:nvPr>
            <p:ph type="ftr" sz="quarter" idx="11"/>
          </p:nvPr>
        </p:nvSpPr>
        <p:spPr/>
        <p:txBody>
          <a:bodyPr/>
          <a:lstStyle/>
          <a:p>
            <a:r>
              <a:rPr lang="fr-FR" smtClean="0"/>
              <a:t>Madame J. Dommanget 2013</a:t>
            </a:r>
            <a:endParaRPr lang="fr-FR" dirty="0"/>
          </a:p>
        </p:txBody>
      </p:sp>
      <p:pic>
        <p:nvPicPr>
          <p:cNvPr id="5122" name="Picture 2" descr="C:\Users\Julia\AppData\Local\Microsoft\Windows\Temporary Internet Files\Content.IE5\M1T8KLFL\MC900233353[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37384" y="921949"/>
            <a:ext cx="1225217" cy="1064533"/>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Julia\AppData\Local\Microsoft\Windows\Temporary Internet Files\Content.IE5\SUBB8UVW\MC900417482[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7401" y="5257801"/>
            <a:ext cx="1039299" cy="1238707"/>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Users\Julia\AppData\Local\Microsoft\Windows\Temporary Internet Files\Content.IE5\FFOY0GNE\MC900237558[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6760" y="304801"/>
            <a:ext cx="1115840" cy="9574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470730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sz="1800" dirty="0" smtClean="0">
                <a:solidFill>
                  <a:schemeClr val="bg1"/>
                </a:solidFill>
              </a:rPr>
              <a:t>Activité orale.</a:t>
            </a:r>
            <a:br>
              <a:rPr lang="fr-FR" sz="1800" dirty="0" smtClean="0">
                <a:solidFill>
                  <a:schemeClr val="bg1"/>
                </a:solidFill>
              </a:rPr>
            </a:br>
            <a:r>
              <a:rPr lang="fr-FR" sz="1800" dirty="0" smtClean="0">
                <a:solidFill>
                  <a:schemeClr val="bg1"/>
                </a:solidFill>
              </a:rPr>
              <a:t>Écoute les phrases. Remplace le présent par l’impératif.</a:t>
            </a:r>
            <a:endParaRPr lang="fr-FR" sz="1800" dirty="0">
              <a:solidFill>
                <a:schemeClr val="bg1"/>
              </a:solidFill>
            </a:endParaRPr>
          </a:p>
        </p:txBody>
      </p:sp>
      <p:sp>
        <p:nvSpPr>
          <p:cNvPr id="3" name="Content Placeholder 2"/>
          <p:cNvSpPr>
            <a:spLocks noGrp="1"/>
          </p:cNvSpPr>
          <p:nvPr>
            <p:ph sz="half" idx="1"/>
          </p:nvPr>
        </p:nvSpPr>
        <p:spPr>
          <a:xfrm>
            <a:off x="3276600" y="1160167"/>
            <a:ext cx="1905000" cy="4452501"/>
          </a:xfrm>
        </p:spPr>
        <p:txBody>
          <a:bodyPr>
            <a:noAutofit/>
          </a:bodyPr>
          <a:lstStyle/>
          <a:p>
            <a:r>
              <a:rPr lang="fr-BE" sz="1400" dirty="0"/>
              <a:t>Vous dansez bien.</a:t>
            </a:r>
            <a:endParaRPr lang="fr-FR" sz="1400" dirty="0"/>
          </a:p>
          <a:p>
            <a:r>
              <a:rPr lang="fr-BE" sz="1400" dirty="0"/>
              <a:t>Vous sautez.</a:t>
            </a:r>
            <a:endParaRPr lang="fr-FR" sz="1400" dirty="0"/>
          </a:p>
          <a:p>
            <a:r>
              <a:rPr lang="fr-BE" sz="1400" dirty="0"/>
              <a:t>Vous jouez au hockey.</a:t>
            </a:r>
            <a:endParaRPr lang="fr-FR" sz="1400" dirty="0"/>
          </a:p>
          <a:p>
            <a:r>
              <a:rPr lang="fr-BE" sz="1400" dirty="0"/>
              <a:t>Vous maigrissez un peu.</a:t>
            </a:r>
            <a:endParaRPr lang="fr-FR" sz="1400" dirty="0"/>
          </a:p>
          <a:p>
            <a:r>
              <a:rPr lang="fr-BE" sz="1400" dirty="0"/>
              <a:t>Vous finissez vite.</a:t>
            </a:r>
            <a:endParaRPr lang="fr-FR" sz="1400" dirty="0"/>
          </a:p>
          <a:p>
            <a:r>
              <a:rPr lang="fr-BE" sz="1400" dirty="0"/>
              <a:t>Vous cherchez un ami.</a:t>
            </a:r>
            <a:endParaRPr lang="fr-FR" sz="1400" dirty="0"/>
          </a:p>
          <a:p>
            <a:r>
              <a:rPr lang="fr-BE" sz="1400" dirty="0"/>
              <a:t>Vous tendez la main.</a:t>
            </a:r>
            <a:endParaRPr lang="fr-FR" sz="1400" dirty="0"/>
          </a:p>
          <a:p>
            <a:r>
              <a:rPr lang="fr-BE" sz="1400" dirty="0"/>
              <a:t>Vous ne mordez pas les ongles.</a:t>
            </a:r>
            <a:endParaRPr lang="fr-FR" sz="1400" dirty="0"/>
          </a:p>
          <a:p>
            <a:r>
              <a:rPr lang="fr-BE" sz="1400" dirty="0"/>
              <a:t>Vous  commencez.</a:t>
            </a:r>
            <a:endParaRPr lang="fr-FR" sz="1400" dirty="0"/>
          </a:p>
          <a:p>
            <a:r>
              <a:rPr lang="fr-BE" sz="1400" dirty="0"/>
              <a:t>Vous grandissez beaucoup.</a:t>
            </a:r>
            <a:endParaRPr lang="fr-FR" sz="1400" dirty="0"/>
          </a:p>
          <a:p>
            <a:pPr>
              <a:buAutoNum type="arabicPeriod"/>
            </a:pPr>
            <a:endParaRPr lang="fr-FR" sz="1400" dirty="0" smtClean="0">
              <a:solidFill>
                <a:schemeClr val="bg1"/>
              </a:solidFill>
            </a:endParaRPr>
          </a:p>
          <a:p>
            <a:pPr>
              <a:buAutoNum type="arabicPeriod"/>
            </a:pPr>
            <a:endParaRPr lang="fr-FR" sz="1400" dirty="0" smtClean="0">
              <a:solidFill>
                <a:schemeClr val="bg1"/>
              </a:solidFill>
            </a:endParaRPr>
          </a:p>
          <a:p>
            <a:pPr marL="0" indent="0">
              <a:buNone/>
            </a:pPr>
            <a:r>
              <a:rPr lang="fr-FR" sz="1400" dirty="0" smtClean="0">
                <a:solidFill>
                  <a:schemeClr val="bg1"/>
                </a:solidFill>
              </a:rPr>
              <a:t> 	</a:t>
            </a:r>
            <a:endParaRPr lang="fr-FR" sz="1400" dirty="0">
              <a:solidFill>
                <a:schemeClr val="bg1"/>
              </a:solidFill>
            </a:endParaRPr>
          </a:p>
        </p:txBody>
      </p:sp>
      <p:sp>
        <p:nvSpPr>
          <p:cNvPr id="4" name="Footer Placeholder 3"/>
          <p:cNvSpPr>
            <a:spLocks noGrp="1"/>
          </p:cNvSpPr>
          <p:nvPr>
            <p:ph type="ftr" sz="quarter" idx="11"/>
          </p:nvPr>
        </p:nvSpPr>
        <p:spPr/>
        <p:txBody>
          <a:bodyPr/>
          <a:lstStyle/>
          <a:p>
            <a:r>
              <a:rPr lang="fr-FR" smtClean="0"/>
              <a:t>Madame J. Dommanget 2013</a:t>
            </a:r>
            <a:endParaRPr lang="fr-FR" dirty="0"/>
          </a:p>
        </p:txBody>
      </p:sp>
      <p:sp>
        <p:nvSpPr>
          <p:cNvPr id="5" name="Slide Number Placeholder 4"/>
          <p:cNvSpPr>
            <a:spLocks noGrp="1"/>
          </p:cNvSpPr>
          <p:nvPr>
            <p:ph type="sldNum" sz="quarter" idx="12"/>
          </p:nvPr>
        </p:nvSpPr>
        <p:spPr/>
        <p:txBody>
          <a:bodyPr/>
          <a:lstStyle/>
          <a:p>
            <a:fld id="{AD6ACD32-7A70-4709-B465-B8170CBAA3CD}" type="slidenum">
              <a:rPr lang="fr-FR" smtClean="0"/>
              <a:t>27</a:t>
            </a:fld>
            <a:endParaRPr lang="fr-FR" dirty="0"/>
          </a:p>
        </p:txBody>
      </p:sp>
      <p:pic>
        <p:nvPicPr>
          <p:cNvPr id="1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2133601"/>
            <a:ext cx="2514600" cy="4523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13"/>
          <p:cNvSpPr/>
          <p:nvPr/>
        </p:nvSpPr>
        <p:spPr>
          <a:xfrm>
            <a:off x="2514600" y="1582615"/>
            <a:ext cx="3124200" cy="276999"/>
          </a:xfrm>
          <a:prstGeom prst="rect">
            <a:avLst/>
          </a:prstGeom>
        </p:spPr>
        <p:txBody>
          <a:bodyPr wrap="square">
            <a:spAutoFit/>
          </a:bodyPr>
          <a:lstStyle/>
          <a:p>
            <a:r>
              <a:rPr lang="fr-BE" sz="1200" dirty="0" smtClean="0">
                <a:solidFill>
                  <a:schemeClr val="bg1"/>
                </a:solidFill>
                <a:ea typeface="Calibri"/>
                <a:cs typeface="Times New Roman"/>
              </a:rPr>
              <a:t>          </a:t>
            </a:r>
            <a:endParaRPr lang="fr-FR" sz="1200" dirty="0">
              <a:solidFill>
                <a:schemeClr val="bg1"/>
              </a:solidFill>
            </a:endParaRPr>
          </a:p>
        </p:txBody>
      </p:sp>
      <p:sp>
        <p:nvSpPr>
          <p:cNvPr id="15" name="TextBox 14"/>
          <p:cNvSpPr txBox="1"/>
          <p:nvPr/>
        </p:nvSpPr>
        <p:spPr>
          <a:xfrm>
            <a:off x="3048000" y="1977183"/>
            <a:ext cx="3276600" cy="3785652"/>
          </a:xfrm>
          <a:prstGeom prst="rect">
            <a:avLst/>
          </a:prstGeom>
          <a:noFill/>
        </p:spPr>
        <p:txBody>
          <a:bodyPr wrap="square" rtlCol="0">
            <a:spAutoFit/>
          </a:bodyPr>
          <a:lstStyle/>
          <a:p>
            <a:pPr marL="342900" indent="-342900">
              <a:lnSpc>
                <a:spcPct val="150000"/>
              </a:lnSpc>
              <a:buFont typeface="+mj-lt"/>
              <a:buAutoNum type="arabicPeriod"/>
            </a:pPr>
            <a:r>
              <a:rPr lang="fr-FR" sz="1600" dirty="0">
                <a:solidFill>
                  <a:schemeClr val="bg1"/>
                </a:solidFill>
              </a:rPr>
              <a:t>Vous dansez bien.</a:t>
            </a:r>
          </a:p>
          <a:p>
            <a:pPr marL="342900" indent="-342900">
              <a:lnSpc>
                <a:spcPct val="150000"/>
              </a:lnSpc>
              <a:buFont typeface="+mj-lt"/>
              <a:buAutoNum type="arabicPeriod"/>
            </a:pPr>
            <a:r>
              <a:rPr lang="fr-FR" sz="1600" dirty="0">
                <a:solidFill>
                  <a:schemeClr val="bg1"/>
                </a:solidFill>
              </a:rPr>
              <a:t>Vous sautez.</a:t>
            </a:r>
          </a:p>
          <a:p>
            <a:pPr marL="342900" indent="-342900">
              <a:lnSpc>
                <a:spcPct val="150000"/>
              </a:lnSpc>
              <a:buFont typeface="+mj-lt"/>
              <a:buAutoNum type="arabicPeriod"/>
            </a:pPr>
            <a:r>
              <a:rPr lang="fr-FR" sz="1600" dirty="0">
                <a:solidFill>
                  <a:schemeClr val="bg1"/>
                </a:solidFill>
              </a:rPr>
              <a:t>Vous jouez au hockey.</a:t>
            </a:r>
          </a:p>
          <a:p>
            <a:pPr marL="342900" indent="-342900">
              <a:lnSpc>
                <a:spcPct val="150000"/>
              </a:lnSpc>
              <a:buFont typeface="+mj-lt"/>
              <a:buAutoNum type="arabicPeriod"/>
            </a:pPr>
            <a:r>
              <a:rPr lang="fr-FR" sz="1600" dirty="0">
                <a:solidFill>
                  <a:schemeClr val="bg1"/>
                </a:solidFill>
              </a:rPr>
              <a:t>Vous maigrissez un peu.</a:t>
            </a:r>
          </a:p>
          <a:p>
            <a:pPr marL="342900" indent="-342900">
              <a:lnSpc>
                <a:spcPct val="150000"/>
              </a:lnSpc>
              <a:buFont typeface="+mj-lt"/>
              <a:buAutoNum type="arabicPeriod"/>
            </a:pPr>
            <a:r>
              <a:rPr lang="fr-FR" sz="1600" dirty="0">
                <a:solidFill>
                  <a:schemeClr val="bg1"/>
                </a:solidFill>
              </a:rPr>
              <a:t>Vous finissez vite.</a:t>
            </a:r>
          </a:p>
          <a:p>
            <a:pPr marL="342900" indent="-342900">
              <a:lnSpc>
                <a:spcPct val="150000"/>
              </a:lnSpc>
              <a:buFont typeface="+mj-lt"/>
              <a:buAutoNum type="arabicPeriod"/>
            </a:pPr>
            <a:r>
              <a:rPr lang="fr-FR" sz="1600" dirty="0">
                <a:solidFill>
                  <a:schemeClr val="bg1"/>
                </a:solidFill>
              </a:rPr>
              <a:t>Vous cherchez un ami.</a:t>
            </a:r>
          </a:p>
          <a:p>
            <a:pPr marL="342900" indent="-342900">
              <a:lnSpc>
                <a:spcPct val="150000"/>
              </a:lnSpc>
              <a:buFont typeface="+mj-lt"/>
              <a:buAutoNum type="arabicPeriod"/>
            </a:pPr>
            <a:r>
              <a:rPr lang="fr-FR" sz="1600" dirty="0">
                <a:solidFill>
                  <a:schemeClr val="bg1"/>
                </a:solidFill>
              </a:rPr>
              <a:t>Vous tendez la main.</a:t>
            </a:r>
          </a:p>
          <a:p>
            <a:pPr marL="342900" indent="-342900">
              <a:lnSpc>
                <a:spcPct val="150000"/>
              </a:lnSpc>
              <a:buFont typeface="+mj-lt"/>
              <a:buAutoNum type="arabicPeriod"/>
            </a:pPr>
            <a:r>
              <a:rPr lang="fr-FR" sz="1600" dirty="0">
                <a:solidFill>
                  <a:schemeClr val="bg1"/>
                </a:solidFill>
              </a:rPr>
              <a:t>Vous ne mordez pas les ongles.</a:t>
            </a:r>
          </a:p>
          <a:p>
            <a:pPr marL="342900" indent="-342900">
              <a:lnSpc>
                <a:spcPct val="150000"/>
              </a:lnSpc>
              <a:buFont typeface="+mj-lt"/>
              <a:buAutoNum type="arabicPeriod"/>
            </a:pPr>
            <a:r>
              <a:rPr lang="fr-FR" sz="1600" dirty="0">
                <a:solidFill>
                  <a:schemeClr val="bg1"/>
                </a:solidFill>
              </a:rPr>
              <a:t>Vous  commencez.</a:t>
            </a:r>
          </a:p>
          <a:p>
            <a:pPr marL="342900" indent="-342900">
              <a:lnSpc>
                <a:spcPct val="150000"/>
              </a:lnSpc>
              <a:buFont typeface="+mj-lt"/>
              <a:buAutoNum type="arabicPeriod"/>
            </a:pPr>
            <a:r>
              <a:rPr lang="fr-FR" sz="1600" dirty="0">
                <a:solidFill>
                  <a:schemeClr val="bg1"/>
                </a:solidFill>
              </a:rPr>
              <a:t>Vous grandissez beaucoup.</a:t>
            </a:r>
          </a:p>
        </p:txBody>
      </p:sp>
      <p:sp>
        <p:nvSpPr>
          <p:cNvPr id="16" name="TextBox 15"/>
          <p:cNvSpPr txBox="1"/>
          <p:nvPr/>
        </p:nvSpPr>
        <p:spPr>
          <a:xfrm>
            <a:off x="6019800" y="1954101"/>
            <a:ext cx="2965939" cy="3831818"/>
          </a:xfrm>
          <a:prstGeom prst="rect">
            <a:avLst/>
          </a:prstGeom>
          <a:noFill/>
        </p:spPr>
        <p:txBody>
          <a:bodyPr wrap="square" rtlCol="0">
            <a:spAutoFit/>
          </a:bodyPr>
          <a:lstStyle/>
          <a:p>
            <a:pPr marL="342900" indent="-342900">
              <a:lnSpc>
                <a:spcPct val="150000"/>
              </a:lnSpc>
              <a:buFont typeface="+mj-lt"/>
              <a:buAutoNum type="arabicPeriod"/>
            </a:pPr>
            <a:r>
              <a:rPr lang="fr-FR" sz="1600" dirty="0">
                <a:solidFill>
                  <a:schemeClr val="bg1"/>
                </a:solidFill>
              </a:rPr>
              <a:t>Nous quittons la maison.</a:t>
            </a:r>
          </a:p>
          <a:p>
            <a:pPr marL="342900" indent="-342900">
              <a:lnSpc>
                <a:spcPct val="150000"/>
              </a:lnSpc>
              <a:buFont typeface="+mj-lt"/>
              <a:buAutoNum type="arabicPeriod"/>
            </a:pPr>
            <a:r>
              <a:rPr lang="fr-FR" sz="1600" dirty="0">
                <a:solidFill>
                  <a:schemeClr val="bg1"/>
                </a:solidFill>
              </a:rPr>
              <a:t>Nous taillons les crayons.</a:t>
            </a:r>
          </a:p>
          <a:p>
            <a:pPr marL="342900" indent="-342900">
              <a:lnSpc>
                <a:spcPct val="150000"/>
              </a:lnSpc>
              <a:buFont typeface="+mj-lt"/>
              <a:buAutoNum type="arabicPeriod"/>
            </a:pPr>
            <a:r>
              <a:rPr lang="fr-FR" sz="1600" dirty="0">
                <a:solidFill>
                  <a:schemeClr val="bg1"/>
                </a:solidFill>
              </a:rPr>
              <a:t>Nous réagissons.</a:t>
            </a:r>
          </a:p>
          <a:p>
            <a:pPr marL="342900" indent="-342900">
              <a:lnSpc>
                <a:spcPct val="150000"/>
              </a:lnSpc>
              <a:buFont typeface="+mj-lt"/>
              <a:buAutoNum type="arabicPeriod"/>
            </a:pPr>
            <a:r>
              <a:rPr lang="fr-FR" sz="1600" dirty="0">
                <a:solidFill>
                  <a:schemeClr val="bg1"/>
                </a:solidFill>
              </a:rPr>
              <a:t>Nous entendons  la radio.</a:t>
            </a:r>
          </a:p>
          <a:p>
            <a:pPr marL="342900" indent="-342900">
              <a:lnSpc>
                <a:spcPct val="150000"/>
              </a:lnSpc>
              <a:buFont typeface="+mj-lt"/>
              <a:buAutoNum type="arabicPeriod"/>
            </a:pPr>
            <a:r>
              <a:rPr lang="fr-FR" sz="1600" dirty="0">
                <a:solidFill>
                  <a:schemeClr val="bg1"/>
                </a:solidFill>
              </a:rPr>
              <a:t>Nous ne répondons pas .</a:t>
            </a:r>
          </a:p>
          <a:p>
            <a:pPr marL="342900" indent="-342900">
              <a:lnSpc>
                <a:spcPct val="150000"/>
              </a:lnSpc>
              <a:buFont typeface="+mj-lt"/>
              <a:buAutoNum type="arabicPeriod"/>
            </a:pPr>
            <a:r>
              <a:rPr lang="fr-FR" sz="1600" dirty="0">
                <a:solidFill>
                  <a:schemeClr val="bg1"/>
                </a:solidFill>
              </a:rPr>
              <a:t>Nous entrons dans la maison.</a:t>
            </a:r>
          </a:p>
          <a:p>
            <a:pPr marL="342900" indent="-342900">
              <a:lnSpc>
                <a:spcPct val="150000"/>
              </a:lnSpc>
              <a:buFont typeface="+mj-lt"/>
              <a:buAutoNum type="arabicPeriod"/>
            </a:pPr>
            <a:r>
              <a:rPr lang="fr-FR" sz="1600" dirty="0">
                <a:solidFill>
                  <a:schemeClr val="bg1"/>
                </a:solidFill>
              </a:rPr>
              <a:t>Nous finissons notre projet.</a:t>
            </a:r>
          </a:p>
          <a:p>
            <a:pPr marL="342900" indent="-342900">
              <a:lnSpc>
                <a:spcPct val="150000"/>
              </a:lnSpc>
              <a:buFont typeface="+mj-lt"/>
              <a:buAutoNum type="arabicPeriod"/>
            </a:pPr>
            <a:r>
              <a:rPr lang="fr-FR" sz="1600" dirty="0">
                <a:solidFill>
                  <a:schemeClr val="bg1"/>
                </a:solidFill>
              </a:rPr>
              <a:t>Nous réussissons.</a:t>
            </a:r>
          </a:p>
          <a:p>
            <a:pPr marL="342900" indent="-342900">
              <a:lnSpc>
                <a:spcPct val="150000"/>
              </a:lnSpc>
              <a:buFont typeface="+mj-lt"/>
              <a:buAutoNum type="arabicPeriod"/>
            </a:pPr>
            <a:r>
              <a:rPr lang="fr-FR" sz="1600" dirty="0">
                <a:solidFill>
                  <a:schemeClr val="bg1"/>
                </a:solidFill>
              </a:rPr>
              <a:t>Nous payons la facture.</a:t>
            </a:r>
          </a:p>
          <a:p>
            <a:pPr marL="342900" indent="-342900">
              <a:lnSpc>
                <a:spcPct val="150000"/>
              </a:lnSpc>
              <a:buFont typeface="+mj-lt"/>
              <a:buAutoNum type="arabicPeriod"/>
            </a:pPr>
            <a:r>
              <a:rPr lang="fr-FR" sz="1600" dirty="0">
                <a:solidFill>
                  <a:schemeClr val="bg1"/>
                </a:solidFill>
              </a:rPr>
              <a:t>Nous lisons le livre</a:t>
            </a:r>
            <a:r>
              <a:rPr lang="fr-FR" dirty="0"/>
              <a:t>.</a:t>
            </a:r>
          </a:p>
        </p:txBody>
      </p:sp>
      <p:sp>
        <p:nvSpPr>
          <p:cNvPr id="17" name="Rectangle 16"/>
          <p:cNvSpPr/>
          <p:nvPr/>
        </p:nvSpPr>
        <p:spPr>
          <a:xfrm>
            <a:off x="301380" y="1226700"/>
            <a:ext cx="3318120" cy="4585871"/>
          </a:xfrm>
          <a:prstGeom prst="rect">
            <a:avLst/>
          </a:prstGeom>
        </p:spPr>
        <p:txBody>
          <a:bodyPr wrap="square">
            <a:spAutoFit/>
          </a:bodyPr>
          <a:lstStyle/>
          <a:p>
            <a:endParaRPr lang="fr-FR" dirty="0" smtClean="0">
              <a:solidFill>
                <a:schemeClr val="bg1"/>
              </a:solidFill>
            </a:endParaRPr>
          </a:p>
          <a:p>
            <a:r>
              <a:rPr lang="fr-FR" sz="1600" dirty="0" smtClean="0">
                <a:solidFill>
                  <a:schemeClr val="bg1"/>
                </a:solidFill>
              </a:rPr>
              <a:t>Ex</a:t>
            </a:r>
            <a:r>
              <a:rPr lang="fr-FR" sz="1600" dirty="0">
                <a:solidFill>
                  <a:schemeClr val="bg1"/>
                </a:solidFill>
              </a:rPr>
              <a:t>. Tu cries fort.  </a:t>
            </a:r>
            <a:r>
              <a:rPr lang="fr-FR" sz="1600" dirty="0" smtClean="0">
                <a:solidFill>
                  <a:schemeClr val="bg1"/>
                </a:solidFill>
              </a:rPr>
              <a:t>         Crie  </a:t>
            </a:r>
            <a:r>
              <a:rPr lang="fr-FR" sz="1600" dirty="0">
                <a:solidFill>
                  <a:schemeClr val="bg1"/>
                </a:solidFill>
              </a:rPr>
              <a:t>fort!</a:t>
            </a:r>
          </a:p>
          <a:p>
            <a:r>
              <a:rPr lang="fr-FR" dirty="0">
                <a:solidFill>
                  <a:schemeClr val="bg1"/>
                </a:solidFill>
              </a:rPr>
              <a:t> </a:t>
            </a:r>
          </a:p>
          <a:p>
            <a:pPr marL="342900" indent="-342900">
              <a:lnSpc>
                <a:spcPct val="150000"/>
              </a:lnSpc>
              <a:buFont typeface="+mj-lt"/>
              <a:buAutoNum type="arabicPeriod"/>
            </a:pPr>
            <a:r>
              <a:rPr lang="fr-FR" sz="1600" dirty="0">
                <a:solidFill>
                  <a:schemeClr val="bg1"/>
                </a:solidFill>
              </a:rPr>
              <a:t>Tu marches </a:t>
            </a:r>
            <a:r>
              <a:rPr lang="fr-FR" sz="1600" dirty="0" smtClean="0">
                <a:solidFill>
                  <a:schemeClr val="bg1"/>
                </a:solidFill>
              </a:rPr>
              <a:t>lentement.</a:t>
            </a:r>
            <a:r>
              <a:rPr lang="fr-FR" sz="1600" dirty="0">
                <a:solidFill>
                  <a:schemeClr val="bg1"/>
                </a:solidFill>
              </a:rPr>
              <a:t>	</a:t>
            </a:r>
          </a:p>
          <a:p>
            <a:pPr marL="342900" indent="-342900">
              <a:lnSpc>
                <a:spcPct val="150000"/>
              </a:lnSpc>
              <a:buFont typeface="+mj-lt"/>
              <a:buAutoNum type="arabicPeriod"/>
            </a:pPr>
            <a:r>
              <a:rPr lang="fr-FR" sz="1600" dirty="0">
                <a:solidFill>
                  <a:schemeClr val="bg1"/>
                </a:solidFill>
              </a:rPr>
              <a:t>Tu écoutes de la musique.</a:t>
            </a:r>
          </a:p>
          <a:p>
            <a:pPr marL="342900" indent="-342900">
              <a:lnSpc>
                <a:spcPct val="150000"/>
              </a:lnSpc>
              <a:buFont typeface="+mj-lt"/>
              <a:buAutoNum type="arabicPeriod"/>
            </a:pPr>
            <a:r>
              <a:rPr lang="fr-FR" sz="1600" dirty="0">
                <a:solidFill>
                  <a:schemeClr val="bg1"/>
                </a:solidFill>
              </a:rPr>
              <a:t>Tu regardes autour de toi.</a:t>
            </a:r>
          </a:p>
          <a:p>
            <a:pPr marL="342900" indent="-342900">
              <a:lnSpc>
                <a:spcPct val="150000"/>
              </a:lnSpc>
              <a:buFont typeface="+mj-lt"/>
              <a:buAutoNum type="arabicPeriod"/>
            </a:pPr>
            <a:r>
              <a:rPr lang="fr-FR" sz="1600" dirty="0">
                <a:solidFill>
                  <a:schemeClr val="bg1"/>
                </a:solidFill>
              </a:rPr>
              <a:t>Tu cherches ton chien. </a:t>
            </a:r>
          </a:p>
          <a:p>
            <a:pPr marL="342900" indent="-342900">
              <a:lnSpc>
                <a:spcPct val="150000"/>
              </a:lnSpc>
              <a:buFont typeface="+mj-lt"/>
              <a:buAutoNum type="arabicPeriod"/>
            </a:pPr>
            <a:r>
              <a:rPr lang="fr-FR" sz="1600" dirty="0">
                <a:solidFill>
                  <a:schemeClr val="bg1"/>
                </a:solidFill>
              </a:rPr>
              <a:t>Tu ne manges pas ici.</a:t>
            </a:r>
          </a:p>
          <a:p>
            <a:pPr marL="342900" indent="-342900">
              <a:lnSpc>
                <a:spcPct val="150000"/>
              </a:lnSpc>
              <a:buFont typeface="+mj-lt"/>
              <a:buAutoNum type="arabicPeriod"/>
            </a:pPr>
            <a:r>
              <a:rPr lang="fr-FR" sz="1600" dirty="0">
                <a:solidFill>
                  <a:schemeClr val="bg1"/>
                </a:solidFill>
              </a:rPr>
              <a:t>Tu choisis un légume.</a:t>
            </a:r>
          </a:p>
          <a:p>
            <a:pPr marL="342900" indent="-342900">
              <a:lnSpc>
                <a:spcPct val="150000"/>
              </a:lnSpc>
              <a:buFont typeface="+mj-lt"/>
              <a:buAutoNum type="arabicPeriod"/>
            </a:pPr>
            <a:r>
              <a:rPr lang="fr-FR" sz="1600" dirty="0">
                <a:solidFill>
                  <a:schemeClr val="bg1"/>
                </a:solidFill>
              </a:rPr>
              <a:t>Tu réfléchis  avant de parler.</a:t>
            </a:r>
          </a:p>
          <a:p>
            <a:pPr marL="342900" indent="-342900">
              <a:lnSpc>
                <a:spcPct val="150000"/>
              </a:lnSpc>
              <a:buFont typeface="+mj-lt"/>
              <a:buAutoNum type="arabicPeriod"/>
            </a:pPr>
            <a:r>
              <a:rPr lang="fr-FR" sz="1600" dirty="0">
                <a:solidFill>
                  <a:schemeClr val="bg1"/>
                </a:solidFill>
              </a:rPr>
              <a:t>Tu vends ta voiture.</a:t>
            </a:r>
          </a:p>
          <a:p>
            <a:pPr marL="342900" indent="-342900">
              <a:lnSpc>
                <a:spcPct val="150000"/>
              </a:lnSpc>
              <a:buFont typeface="+mj-lt"/>
              <a:buAutoNum type="arabicPeriod"/>
            </a:pPr>
            <a:r>
              <a:rPr lang="fr-FR" sz="1600" dirty="0">
                <a:solidFill>
                  <a:schemeClr val="bg1"/>
                </a:solidFill>
              </a:rPr>
              <a:t>Tu ne perds pas le match.</a:t>
            </a:r>
          </a:p>
          <a:p>
            <a:pPr marL="342900" indent="-342900">
              <a:lnSpc>
                <a:spcPct val="150000"/>
              </a:lnSpc>
              <a:buFont typeface="+mj-lt"/>
              <a:buAutoNum type="arabicPeriod"/>
            </a:pPr>
            <a:r>
              <a:rPr lang="fr-FR" sz="1600" dirty="0">
                <a:solidFill>
                  <a:schemeClr val="bg1"/>
                </a:solidFill>
              </a:rPr>
              <a:t>Tu attends ton ami.</a:t>
            </a:r>
          </a:p>
        </p:txBody>
      </p:sp>
      <p:cxnSp>
        <p:nvCxnSpPr>
          <p:cNvPr id="23" name="Straight Arrow Connector 22"/>
          <p:cNvCxnSpPr/>
          <p:nvPr/>
        </p:nvCxnSpPr>
        <p:spPr>
          <a:xfrm>
            <a:off x="1808040" y="1669861"/>
            <a:ext cx="304800" cy="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41407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1571442" y="-286553"/>
            <a:ext cx="6305921" cy="7315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AD6ACD32-7A70-4709-B465-B8170CBAA3CD}" type="slidenum">
              <a:rPr lang="fr-FR" smtClean="0"/>
              <a:t>28</a:t>
            </a:fld>
            <a:endParaRPr lang="fr-FR" dirty="0"/>
          </a:p>
        </p:txBody>
      </p:sp>
      <p:sp>
        <p:nvSpPr>
          <p:cNvPr id="3" name="Footer Placeholder 2"/>
          <p:cNvSpPr>
            <a:spLocks noGrp="1"/>
          </p:cNvSpPr>
          <p:nvPr>
            <p:ph type="ftr" sz="quarter" idx="11"/>
          </p:nvPr>
        </p:nvSpPr>
        <p:spPr/>
        <p:txBody>
          <a:bodyPr/>
          <a:lstStyle/>
          <a:p>
            <a:r>
              <a:rPr lang="fr-FR" smtClean="0"/>
              <a:t>Madame J. Dommanget 2013</a:t>
            </a:r>
            <a:endParaRPr lang="fr-FR" dirty="0"/>
          </a:p>
        </p:txBody>
      </p:sp>
      <p:pic>
        <p:nvPicPr>
          <p:cNvPr id="4098" name="Picture 2" descr="C:\Users\Julia\AppData\Local\Microsoft\Windows\Temporary Internet Files\Content.IE5\VBJJA70D\MC900250766[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848668">
            <a:off x="908687" y="531879"/>
            <a:ext cx="870896" cy="101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876733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838200"/>
            <a:ext cx="8229600" cy="334962"/>
          </a:xfrm>
        </p:spPr>
        <p:txBody>
          <a:bodyPr>
            <a:normAutofit fontScale="90000"/>
          </a:bodyPr>
          <a:lstStyle/>
          <a:p>
            <a:r>
              <a:rPr lang="fr-FR" sz="1800" dirty="0" smtClean="0">
                <a:solidFill>
                  <a:schemeClr val="bg1"/>
                </a:solidFill>
              </a:rPr>
              <a:t>Choisis un verbe pour chaque situation.</a:t>
            </a:r>
            <a:endParaRPr lang="fr-FR" sz="1800" dirty="0">
              <a:solidFill>
                <a:schemeClr val="bg1"/>
              </a:solidFill>
            </a:endParaRPr>
          </a:p>
        </p:txBody>
      </p:sp>
      <p:sp>
        <p:nvSpPr>
          <p:cNvPr id="3" name="Content Placeholder 2"/>
          <p:cNvSpPr>
            <a:spLocks noGrp="1"/>
          </p:cNvSpPr>
          <p:nvPr>
            <p:ph idx="1"/>
          </p:nvPr>
        </p:nvSpPr>
        <p:spPr>
          <a:xfrm>
            <a:off x="342900" y="1301391"/>
            <a:ext cx="8763000" cy="3804010"/>
          </a:xfrm>
        </p:spPr>
        <p:txBody>
          <a:bodyPr>
            <a:normAutofit/>
          </a:bodyPr>
          <a:lstStyle/>
          <a:p>
            <a:pPr>
              <a:buFont typeface="+mj-lt"/>
              <a:buAutoNum type="arabicPeriod"/>
            </a:pPr>
            <a:r>
              <a:rPr lang="fr-FR" sz="1400" dirty="0" smtClean="0">
                <a:solidFill>
                  <a:schemeClr val="bg1"/>
                </a:solidFill>
              </a:rPr>
              <a:t>Tu as perdu ton crayon. 			________________________ ton crayon!</a:t>
            </a:r>
          </a:p>
          <a:p>
            <a:pPr>
              <a:buFont typeface="+mj-lt"/>
              <a:buAutoNum type="arabicPeriod"/>
            </a:pPr>
            <a:r>
              <a:rPr lang="fr-FR" sz="1400" dirty="0" smtClean="0">
                <a:solidFill>
                  <a:schemeClr val="bg1"/>
                </a:solidFill>
              </a:rPr>
              <a:t>Nous voulons du coca.			________________________ du coca!</a:t>
            </a:r>
          </a:p>
          <a:p>
            <a:pPr>
              <a:buFont typeface="+mj-lt"/>
              <a:buAutoNum type="arabicPeriod"/>
            </a:pPr>
            <a:r>
              <a:rPr lang="fr-FR" sz="1400" dirty="0" smtClean="0">
                <a:solidFill>
                  <a:schemeClr val="bg1"/>
                </a:solidFill>
              </a:rPr>
              <a:t>Tu aimes lire.				________________________ la bibliothèque!</a:t>
            </a:r>
          </a:p>
          <a:p>
            <a:pPr>
              <a:buFont typeface="+mj-lt"/>
              <a:buAutoNum type="arabicPeriod"/>
            </a:pPr>
            <a:r>
              <a:rPr lang="fr-FR" sz="1400" dirty="0" smtClean="0">
                <a:solidFill>
                  <a:schemeClr val="bg1"/>
                </a:solidFill>
              </a:rPr>
              <a:t>Vous avez beaucoup de devoirs.			________________________ maintenant!</a:t>
            </a:r>
          </a:p>
          <a:p>
            <a:pPr>
              <a:buFont typeface="+mj-lt"/>
              <a:buAutoNum type="arabicPeriod"/>
            </a:pPr>
            <a:r>
              <a:rPr lang="fr-FR" sz="1400" dirty="0" smtClean="0">
                <a:solidFill>
                  <a:schemeClr val="bg1"/>
                </a:solidFill>
              </a:rPr>
              <a:t>Matthew et Geoff aiment </a:t>
            </a:r>
            <a:r>
              <a:rPr lang="fr-FR" sz="1400" dirty="0">
                <a:solidFill>
                  <a:schemeClr val="bg1"/>
                </a:solidFill>
              </a:rPr>
              <a:t>l</a:t>
            </a:r>
            <a:r>
              <a:rPr lang="fr-FR" sz="1400" dirty="0" smtClean="0">
                <a:solidFill>
                  <a:schemeClr val="bg1"/>
                </a:solidFill>
              </a:rPr>
              <a:t>e hockey.		________________________ le match à la télé!</a:t>
            </a:r>
          </a:p>
          <a:p>
            <a:pPr>
              <a:buFont typeface="+mj-lt"/>
              <a:buAutoNum type="arabicPeriod"/>
            </a:pPr>
            <a:r>
              <a:rPr lang="fr-FR" sz="1400" dirty="0" smtClean="0">
                <a:solidFill>
                  <a:schemeClr val="bg1"/>
                </a:solidFill>
              </a:rPr>
              <a:t>Tu aimes les hamburgers. 			 </a:t>
            </a:r>
            <a:r>
              <a:rPr lang="fr-FR" sz="1400" dirty="0">
                <a:solidFill>
                  <a:schemeClr val="bg1"/>
                </a:solidFill>
              </a:rPr>
              <a:t>________________________ </a:t>
            </a:r>
            <a:r>
              <a:rPr lang="fr-FR" sz="1400" dirty="0" smtClean="0">
                <a:solidFill>
                  <a:schemeClr val="bg1"/>
                </a:solidFill>
              </a:rPr>
              <a:t>un </a:t>
            </a:r>
            <a:r>
              <a:rPr lang="fr-FR" sz="1400" dirty="0" err="1" smtClean="0">
                <a:solidFill>
                  <a:schemeClr val="bg1"/>
                </a:solidFill>
              </a:rPr>
              <a:t>Big</a:t>
            </a:r>
            <a:r>
              <a:rPr lang="fr-FR" sz="1400" dirty="0" smtClean="0">
                <a:solidFill>
                  <a:schemeClr val="bg1"/>
                </a:solidFill>
              </a:rPr>
              <a:t> Mac!</a:t>
            </a:r>
          </a:p>
          <a:p>
            <a:pPr>
              <a:buFont typeface="+mj-lt"/>
              <a:buAutoNum type="arabicPeriod"/>
            </a:pPr>
            <a:r>
              <a:rPr lang="fr-FR" sz="1400" dirty="0" smtClean="0">
                <a:solidFill>
                  <a:schemeClr val="bg1"/>
                </a:solidFill>
              </a:rPr>
              <a:t>Nous voulons poser des questions.	 	________________________ nos mains!</a:t>
            </a:r>
          </a:p>
          <a:p>
            <a:pPr>
              <a:buFont typeface="+mj-lt"/>
              <a:buAutoNum type="arabicPeriod"/>
            </a:pPr>
            <a:r>
              <a:rPr lang="fr-FR" sz="1400" dirty="0" smtClean="0">
                <a:solidFill>
                  <a:schemeClr val="bg1"/>
                </a:solidFill>
              </a:rPr>
              <a:t>C’est l’anniversaire de ton ami.			 </a:t>
            </a:r>
            <a:r>
              <a:rPr lang="fr-FR" sz="1400" dirty="0">
                <a:solidFill>
                  <a:schemeClr val="bg1"/>
                </a:solidFill>
              </a:rPr>
              <a:t>________________________ </a:t>
            </a:r>
            <a:r>
              <a:rPr lang="fr-FR" sz="1400" dirty="0" smtClean="0">
                <a:solidFill>
                  <a:schemeClr val="bg1"/>
                </a:solidFill>
              </a:rPr>
              <a:t>un cadeau	</a:t>
            </a:r>
          </a:p>
          <a:p>
            <a:pPr>
              <a:buFont typeface="+mj-lt"/>
              <a:buAutoNum type="arabicPeriod"/>
            </a:pPr>
            <a:r>
              <a:rPr lang="fr-FR" sz="1400" dirty="0" smtClean="0">
                <a:solidFill>
                  <a:schemeClr val="bg1"/>
                </a:solidFill>
              </a:rPr>
              <a:t>Vous ne comprenez pas le travail.</a:t>
            </a:r>
            <a:r>
              <a:rPr lang="fr-FR" sz="1400" dirty="0">
                <a:solidFill>
                  <a:schemeClr val="bg1"/>
                </a:solidFill>
              </a:rPr>
              <a:t> </a:t>
            </a:r>
            <a:r>
              <a:rPr lang="fr-FR" sz="1400" dirty="0" smtClean="0">
                <a:solidFill>
                  <a:schemeClr val="bg1"/>
                </a:solidFill>
              </a:rPr>
              <a:t>		________________________ de l’aide!</a:t>
            </a:r>
          </a:p>
          <a:p>
            <a:pPr>
              <a:buFont typeface="+mj-lt"/>
              <a:buAutoNum type="arabicPeriod"/>
            </a:pPr>
            <a:r>
              <a:rPr lang="fr-FR" sz="1400" dirty="0" smtClean="0">
                <a:solidFill>
                  <a:schemeClr val="bg1"/>
                </a:solidFill>
              </a:rPr>
              <a:t>Nous aimons la musique.			________________________ la radio!</a:t>
            </a:r>
          </a:p>
          <a:p>
            <a:pPr>
              <a:buAutoNum type="arabicPeriod" startAt="11"/>
            </a:pPr>
            <a:r>
              <a:rPr lang="fr-FR" sz="1400" dirty="0" smtClean="0">
                <a:solidFill>
                  <a:schemeClr val="bg1"/>
                </a:solidFill>
              </a:rPr>
              <a:t>Tu es très artistique.				 ________________________ une belle photo!</a:t>
            </a:r>
          </a:p>
          <a:p>
            <a:pPr>
              <a:buAutoNum type="arabicPeriod" startAt="11"/>
            </a:pPr>
            <a:r>
              <a:rPr lang="fr-FR" sz="1400" dirty="0" smtClean="0">
                <a:solidFill>
                  <a:schemeClr val="bg1"/>
                </a:solidFill>
              </a:rPr>
              <a:t>Nicolas et moi ne savons pas encore la réponse.	</a:t>
            </a:r>
            <a:r>
              <a:rPr lang="fr-FR" sz="1400" dirty="0">
                <a:solidFill>
                  <a:schemeClr val="bg1"/>
                </a:solidFill>
              </a:rPr>
              <a:t> </a:t>
            </a:r>
            <a:r>
              <a:rPr lang="fr-FR" sz="1400" dirty="0" smtClean="0">
                <a:solidFill>
                  <a:schemeClr val="bg1"/>
                </a:solidFill>
              </a:rPr>
              <a:t>________________________ un peu!</a:t>
            </a:r>
            <a:endParaRPr lang="fr-FR" sz="1400" dirty="0">
              <a:solidFill>
                <a:schemeClr val="bg1"/>
              </a:solidFill>
            </a:endParaRPr>
          </a:p>
        </p:txBody>
      </p:sp>
      <p:sp>
        <p:nvSpPr>
          <p:cNvPr id="4" name="Slide Number Placeholder 3"/>
          <p:cNvSpPr>
            <a:spLocks noGrp="1"/>
          </p:cNvSpPr>
          <p:nvPr>
            <p:ph type="sldNum" sz="quarter" idx="12"/>
          </p:nvPr>
        </p:nvSpPr>
        <p:spPr/>
        <p:txBody>
          <a:bodyPr/>
          <a:lstStyle/>
          <a:p>
            <a:fld id="{AD6ACD32-7A70-4709-B465-B8170CBAA3CD}" type="slidenum">
              <a:rPr lang="fr-FR" smtClean="0"/>
              <a:t>29</a:t>
            </a:fld>
            <a:endParaRPr lang="fr-FR" dirty="0"/>
          </a:p>
        </p:txBody>
      </p:sp>
      <p:sp>
        <p:nvSpPr>
          <p:cNvPr id="5" name="Content Placeholder 2"/>
          <p:cNvSpPr txBox="1">
            <a:spLocks/>
          </p:cNvSpPr>
          <p:nvPr/>
        </p:nvSpPr>
        <p:spPr>
          <a:xfrm>
            <a:off x="1447800" y="3962400"/>
            <a:ext cx="6553200" cy="25908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a:r>
              <a:rPr lang="fr-BE" sz="1400" dirty="0"/>
              <a:t>Dessine</a:t>
            </a:r>
            <a:endParaRPr lang="fr-FR" sz="1400" dirty="0"/>
          </a:p>
          <a:p>
            <a:pPr lvl="0"/>
            <a:r>
              <a:rPr lang="fr-BE" sz="1400" dirty="0"/>
              <a:t>Cherche</a:t>
            </a:r>
            <a:endParaRPr lang="fr-FR" sz="1400" dirty="0"/>
          </a:p>
          <a:p>
            <a:pPr lvl="0"/>
            <a:r>
              <a:rPr lang="fr-BE" sz="1400" dirty="0"/>
              <a:t>Versons</a:t>
            </a:r>
            <a:endParaRPr lang="fr-FR" sz="1400" dirty="0"/>
          </a:p>
          <a:p>
            <a:pPr lvl="0"/>
            <a:r>
              <a:rPr lang="fr-BE" sz="1400" dirty="0"/>
              <a:t>Regardez</a:t>
            </a:r>
            <a:endParaRPr lang="fr-FR" sz="1400" dirty="0"/>
          </a:p>
          <a:p>
            <a:pPr lvl="0"/>
            <a:r>
              <a:rPr lang="fr-BE" sz="1400" dirty="0" smtClean="0"/>
              <a:t>A</a:t>
            </a:r>
          </a:p>
        </p:txBody>
      </p:sp>
      <p:sp>
        <p:nvSpPr>
          <p:cNvPr id="6" name="Rectangle 5"/>
          <p:cNvSpPr/>
          <p:nvPr/>
        </p:nvSpPr>
        <p:spPr>
          <a:xfrm>
            <a:off x="2057400" y="4835641"/>
            <a:ext cx="4800600" cy="1777410"/>
          </a:xfrm>
          <a:prstGeom prst="rect">
            <a:avLst/>
          </a:prstGeom>
        </p:spPr>
        <p:txBody>
          <a:bodyPr wrap="square">
            <a:spAutoFit/>
          </a:bodyPr>
          <a:lstStyle/>
          <a:p>
            <a:pPr marL="285750" indent="-285750">
              <a:buFont typeface="Arial" panose="020B0604020202020204" pitchFamily="34" charset="0"/>
              <a:buChar char="•"/>
            </a:pPr>
            <a:r>
              <a:rPr lang="fr-FR" dirty="0"/>
              <a:t>•</a:t>
            </a:r>
            <a:r>
              <a:rPr lang="fr-FR" dirty="0">
                <a:solidFill>
                  <a:schemeClr val="bg1"/>
                </a:solidFill>
              </a:rPr>
              <a:t>	</a:t>
            </a:r>
            <a:r>
              <a:rPr lang="fr-FR" sz="1400" dirty="0" smtClean="0">
                <a:solidFill>
                  <a:schemeClr val="bg1"/>
                </a:solidFill>
              </a:rPr>
              <a:t>Dessine		Écoutons</a:t>
            </a:r>
          </a:p>
          <a:p>
            <a:pPr lvl="2"/>
            <a:r>
              <a:rPr lang="fr-FR" sz="1400" dirty="0" smtClean="0">
                <a:solidFill>
                  <a:schemeClr val="bg1"/>
                </a:solidFill>
              </a:rPr>
              <a:t>Cherche		Levons</a:t>
            </a:r>
          </a:p>
          <a:p>
            <a:pPr lvl="2"/>
            <a:r>
              <a:rPr lang="fr-FR" sz="1400" dirty="0" smtClean="0">
                <a:solidFill>
                  <a:schemeClr val="bg1"/>
                </a:solidFill>
              </a:rPr>
              <a:t>Versons		Choisis</a:t>
            </a:r>
          </a:p>
          <a:p>
            <a:pPr lvl="2"/>
            <a:r>
              <a:rPr lang="fr-FR" sz="1400" dirty="0" smtClean="0">
                <a:solidFill>
                  <a:schemeClr val="bg1"/>
                </a:solidFill>
              </a:rPr>
              <a:t>Regardez		Visite	</a:t>
            </a:r>
          </a:p>
          <a:p>
            <a:pPr lvl="2"/>
            <a:r>
              <a:rPr lang="fr-FR" sz="1400" dirty="0" smtClean="0">
                <a:solidFill>
                  <a:schemeClr val="bg1"/>
                </a:solidFill>
              </a:rPr>
              <a:t>Achète		Commencez</a:t>
            </a:r>
          </a:p>
          <a:p>
            <a:pPr lvl="2"/>
            <a:r>
              <a:rPr lang="fr-FR" sz="1400" dirty="0" smtClean="0">
                <a:solidFill>
                  <a:schemeClr val="bg1"/>
                </a:solidFill>
              </a:rPr>
              <a:t>Demandez		Réfléchissons</a:t>
            </a:r>
            <a:endParaRPr lang="fr-FR" sz="1400" dirty="0">
              <a:solidFill>
                <a:schemeClr val="bg1"/>
              </a:solidFill>
            </a:endParaRPr>
          </a:p>
          <a:p>
            <a:endParaRPr lang="fr-FR" dirty="0">
              <a:solidFill>
                <a:schemeClr val="bg1"/>
              </a:solidFill>
            </a:endParaRPr>
          </a:p>
        </p:txBody>
      </p:sp>
      <p:sp>
        <p:nvSpPr>
          <p:cNvPr id="7" name="Rectangle 6"/>
          <p:cNvSpPr/>
          <p:nvPr/>
        </p:nvSpPr>
        <p:spPr>
          <a:xfrm>
            <a:off x="1699847" y="4038600"/>
            <a:ext cx="6019800" cy="369332"/>
          </a:xfrm>
          <a:prstGeom prst="rect">
            <a:avLst/>
          </a:prstGeom>
        </p:spPr>
        <p:txBody>
          <a:bodyPr wrap="square">
            <a:spAutoFit/>
          </a:bodyPr>
          <a:lstStyle/>
          <a:p>
            <a:r>
              <a:rPr lang="fr-FR" dirty="0" smtClean="0"/>
              <a:t> </a:t>
            </a:r>
            <a:r>
              <a:rPr lang="fr-FR" dirty="0" smtClean="0">
                <a:solidFill>
                  <a:schemeClr val="bg1"/>
                </a:solidFill>
              </a:rPr>
              <a:t>  </a:t>
            </a:r>
            <a:endParaRPr lang="fr-FR" dirty="0">
              <a:solidFill>
                <a:schemeClr val="bg1"/>
              </a:solidFill>
            </a:endParaRPr>
          </a:p>
        </p:txBody>
      </p:sp>
      <p:sp>
        <p:nvSpPr>
          <p:cNvPr id="9" name="Footer Placeholder 8"/>
          <p:cNvSpPr>
            <a:spLocks noGrp="1"/>
          </p:cNvSpPr>
          <p:nvPr>
            <p:ph type="ftr" sz="quarter" idx="11"/>
          </p:nvPr>
        </p:nvSpPr>
        <p:spPr/>
        <p:txBody>
          <a:bodyPr/>
          <a:lstStyle/>
          <a:p>
            <a:r>
              <a:rPr lang="fr-FR" smtClean="0"/>
              <a:t>Madame J. Dommanget 2013</a:t>
            </a:r>
            <a:endParaRPr lang="fr-FR" dirty="0"/>
          </a:p>
        </p:txBody>
      </p:sp>
      <p:pic>
        <p:nvPicPr>
          <p:cNvPr id="3074" name="Picture 2" descr="C:\Users\Julia\AppData\Local\Microsoft\Windows\Temporary Internet Files\Content.IE5\VBJJA70D\MC90041045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23951" y="4572001"/>
            <a:ext cx="1351791" cy="156700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Julia\AppData\Local\Microsoft\Windows\Temporary Internet Files\Content.IE5\VBJJA70D\MC900021592[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77000" y="4478244"/>
            <a:ext cx="1499984" cy="155911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Julia\AppData\Local\Microsoft\Windows\Temporary Internet Files\Content.IE5\FFOY0GNE\MC900238927[1].wmf"/>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467601" y="375138"/>
            <a:ext cx="797779" cy="91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99044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descr="C:\Users\Julia\Documents\Clip art\FUN and FUNCTIONAL\Dark Blue Rectang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idx="4294967295"/>
          </p:nvPr>
        </p:nvSpPr>
        <p:spPr>
          <a:xfrm>
            <a:off x="1371600" y="838201"/>
            <a:ext cx="7772400" cy="1362075"/>
          </a:xfrm>
        </p:spPr>
        <p:txBody>
          <a:bodyPr/>
          <a:lstStyle/>
          <a:p>
            <a:r>
              <a:rPr lang="fr-FR" dirty="0" smtClean="0"/>
              <a:t>L’impératif</a:t>
            </a:r>
            <a:endParaRPr lang="fr-FR" dirty="0"/>
          </a:p>
        </p:txBody>
      </p:sp>
      <p:graphicFrame>
        <p:nvGraphicFramePr>
          <p:cNvPr id="5" name="Table 4"/>
          <p:cNvGraphicFramePr>
            <a:graphicFrameLocks noGrp="1"/>
          </p:cNvGraphicFramePr>
          <p:nvPr>
            <p:extLst>
              <p:ext uri="{D42A27DB-BD31-4B8C-83A1-F6EECF244321}">
                <p14:modId xmlns:p14="http://schemas.microsoft.com/office/powerpoint/2010/main" val="3227998"/>
              </p:ext>
            </p:extLst>
          </p:nvPr>
        </p:nvGraphicFramePr>
        <p:xfrm>
          <a:off x="1600200" y="2149675"/>
          <a:ext cx="6032500" cy="3946144"/>
        </p:xfrm>
        <a:graphic>
          <a:graphicData uri="http://schemas.openxmlformats.org/drawingml/2006/table">
            <a:tbl>
              <a:tblPr firstRow="1" firstCol="1" bandRow="1"/>
              <a:tblGrid>
                <a:gridCol w="1508125"/>
                <a:gridCol w="1508125"/>
                <a:gridCol w="1508125"/>
                <a:gridCol w="1508125"/>
              </a:tblGrid>
              <a:tr h="762000">
                <a:tc>
                  <a:txBody>
                    <a:bodyPr/>
                    <a:lstStyle/>
                    <a:p>
                      <a:pPr marL="0" marR="0" algn="ctr">
                        <a:lnSpc>
                          <a:spcPct val="115000"/>
                        </a:lnSpc>
                        <a:spcBef>
                          <a:spcPts val="0"/>
                        </a:spcBef>
                        <a:spcAft>
                          <a:spcPts val="0"/>
                        </a:spcAft>
                      </a:pPr>
                      <a:r>
                        <a:rPr lang="fr-BE" sz="2400" dirty="0">
                          <a:solidFill>
                            <a:schemeClr val="bg1"/>
                          </a:solidFill>
                          <a:effectLst/>
                          <a:latin typeface="KG The Last Time"/>
                          <a:ea typeface="Calibri"/>
                          <a:cs typeface="Times New Roman"/>
                        </a:rPr>
                        <a:t> </a:t>
                      </a:r>
                      <a:endParaRPr lang="fr-FR" sz="2400" dirty="0">
                        <a:solidFill>
                          <a:schemeClr val="bg1"/>
                        </a:solidFill>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r-BE" sz="2400" dirty="0">
                          <a:solidFill>
                            <a:schemeClr val="accent2">
                              <a:lumMod val="75000"/>
                            </a:schemeClr>
                          </a:solidFill>
                          <a:effectLst/>
                          <a:latin typeface="KG The Last Time"/>
                          <a:ea typeface="Calibri"/>
                          <a:cs typeface="Times New Roman"/>
                        </a:rPr>
                        <a:t>-er</a:t>
                      </a:r>
                      <a:endParaRPr lang="fr-FR" sz="2400" dirty="0">
                        <a:solidFill>
                          <a:schemeClr val="accent2">
                            <a:lumMod val="75000"/>
                          </a:schemeClr>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r-BE" sz="2400" dirty="0">
                          <a:solidFill>
                            <a:schemeClr val="accent4"/>
                          </a:solidFill>
                          <a:effectLst/>
                          <a:latin typeface="KG The Last Time"/>
                          <a:ea typeface="Calibri"/>
                          <a:cs typeface="Times New Roman"/>
                        </a:rPr>
                        <a:t>-ir</a:t>
                      </a:r>
                      <a:endParaRPr lang="fr-FR" sz="2400" dirty="0">
                        <a:solidFill>
                          <a:schemeClr val="accent4"/>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r-BE" sz="2400" dirty="0">
                          <a:solidFill>
                            <a:schemeClr val="accent3"/>
                          </a:solidFill>
                          <a:effectLst/>
                          <a:latin typeface="KG The Last Time"/>
                          <a:ea typeface="Calibri"/>
                          <a:cs typeface="Times New Roman"/>
                        </a:rPr>
                        <a:t>-re</a:t>
                      </a:r>
                      <a:endParaRPr lang="fr-FR" sz="2400" dirty="0">
                        <a:solidFill>
                          <a:schemeClr val="accent3"/>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0400">
                <a:tc>
                  <a:txBody>
                    <a:bodyPr/>
                    <a:lstStyle/>
                    <a:p>
                      <a:pPr marL="0" marR="0" algn="ctr">
                        <a:lnSpc>
                          <a:spcPct val="115000"/>
                        </a:lnSpc>
                        <a:spcBef>
                          <a:spcPts val="0"/>
                        </a:spcBef>
                        <a:spcAft>
                          <a:spcPts val="0"/>
                        </a:spcAft>
                      </a:pPr>
                      <a:r>
                        <a:rPr lang="fr-BE" sz="2400" dirty="0">
                          <a:solidFill>
                            <a:schemeClr val="bg1"/>
                          </a:solidFill>
                          <a:effectLst/>
                          <a:latin typeface="KG The Last Time"/>
                          <a:ea typeface="Calibri"/>
                          <a:cs typeface="Times New Roman"/>
                        </a:rPr>
                        <a:t>tu</a:t>
                      </a:r>
                      <a:endParaRPr lang="fr-FR" sz="2400" dirty="0">
                        <a:solidFill>
                          <a:schemeClr val="bg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r-BE" sz="2400" dirty="0" smtClean="0">
                          <a:solidFill>
                            <a:schemeClr val="accent2">
                              <a:lumMod val="75000"/>
                            </a:schemeClr>
                          </a:solidFill>
                          <a:effectLst/>
                          <a:latin typeface="KG The Last Time"/>
                          <a:ea typeface="Calibri"/>
                          <a:cs typeface="Times New Roman"/>
                        </a:rPr>
                        <a:t>-e</a:t>
                      </a:r>
                      <a:endParaRPr lang="fr-FR" sz="2400" dirty="0">
                        <a:solidFill>
                          <a:schemeClr val="accent2">
                            <a:lumMod val="75000"/>
                          </a:schemeClr>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r-BE" sz="2400" dirty="0" smtClean="0">
                          <a:solidFill>
                            <a:schemeClr val="accent4"/>
                          </a:solidFill>
                          <a:effectLst/>
                          <a:latin typeface="KG The Last Time"/>
                          <a:ea typeface="Calibri"/>
                          <a:cs typeface="Times New Roman"/>
                        </a:rPr>
                        <a:t>-is</a:t>
                      </a:r>
                      <a:endParaRPr lang="fr-FR" sz="2400" dirty="0">
                        <a:solidFill>
                          <a:schemeClr val="accent4"/>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r-BE" sz="2400" dirty="0" smtClean="0">
                          <a:solidFill>
                            <a:schemeClr val="accent3"/>
                          </a:solidFill>
                          <a:effectLst/>
                          <a:latin typeface="KG The Last Time"/>
                          <a:ea typeface="Calibri"/>
                          <a:cs typeface="Times New Roman"/>
                        </a:rPr>
                        <a:t>-s</a:t>
                      </a:r>
                      <a:endParaRPr lang="fr-FR" sz="2400" dirty="0">
                        <a:solidFill>
                          <a:schemeClr val="accent3"/>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61872">
                <a:tc>
                  <a:txBody>
                    <a:bodyPr/>
                    <a:lstStyle/>
                    <a:p>
                      <a:pPr marL="0" marR="0" algn="ctr">
                        <a:lnSpc>
                          <a:spcPct val="115000"/>
                        </a:lnSpc>
                        <a:spcBef>
                          <a:spcPts val="0"/>
                        </a:spcBef>
                        <a:spcAft>
                          <a:spcPts val="0"/>
                        </a:spcAft>
                      </a:pPr>
                      <a:r>
                        <a:rPr lang="fr-BE" sz="2400" dirty="0">
                          <a:solidFill>
                            <a:schemeClr val="bg1"/>
                          </a:solidFill>
                          <a:effectLst/>
                          <a:latin typeface="KG The Last Time"/>
                          <a:ea typeface="Calibri"/>
                          <a:cs typeface="Times New Roman"/>
                        </a:rPr>
                        <a:t>nous</a:t>
                      </a:r>
                      <a:endParaRPr lang="fr-FR" sz="2400" dirty="0">
                        <a:solidFill>
                          <a:schemeClr val="bg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r-BE" sz="2400" dirty="0" smtClean="0">
                          <a:solidFill>
                            <a:schemeClr val="accent2">
                              <a:lumMod val="75000"/>
                            </a:schemeClr>
                          </a:solidFill>
                          <a:effectLst/>
                          <a:latin typeface="KG The Last Time"/>
                          <a:ea typeface="Calibri"/>
                          <a:cs typeface="Times New Roman"/>
                        </a:rPr>
                        <a:t>-ons</a:t>
                      </a:r>
                      <a:endParaRPr lang="fr-FR" sz="2400" dirty="0">
                        <a:solidFill>
                          <a:schemeClr val="accent2">
                            <a:lumMod val="75000"/>
                          </a:schemeClr>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r-BE" sz="2400" dirty="0" smtClean="0">
                          <a:solidFill>
                            <a:schemeClr val="accent4"/>
                          </a:solidFill>
                          <a:effectLst/>
                          <a:latin typeface="KG The Last Time"/>
                          <a:ea typeface="Calibri"/>
                          <a:cs typeface="Times New Roman"/>
                        </a:rPr>
                        <a:t>-issons</a:t>
                      </a:r>
                      <a:endParaRPr lang="fr-FR" sz="2400" dirty="0">
                        <a:solidFill>
                          <a:schemeClr val="accent4"/>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r-BE" sz="2400" dirty="0" smtClean="0">
                          <a:solidFill>
                            <a:schemeClr val="accent3"/>
                          </a:solidFill>
                          <a:effectLst/>
                          <a:latin typeface="KG The Last Time"/>
                          <a:ea typeface="Calibri"/>
                          <a:cs typeface="Times New Roman"/>
                        </a:rPr>
                        <a:t>-ons</a:t>
                      </a:r>
                      <a:endParaRPr lang="fr-FR" sz="2400" dirty="0">
                        <a:solidFill>
                          <a:schemeClr val="accent3"/>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61872">
                <a:tc>
                  <a:txBody>
                    <a:bodyPr/>
                    <a:lstStyle/>
                    <a:p>
                      <a:pPr marL="0" marR="0" algn="ctr">
                        <a:lnSpc>
                          <a:spcPct val="115000"/>
                        </a:lnSpc>
                        <a:spcBef>
                          <a:spcPts val="0"/>
                        </a:spcBef>
                        <a:spcAft>
                          <a:spcPts val="0"/>
                        </a:spcAft>
                      </a:pPr>
                      <a:r>
                        <a:rPr lang="fr-BE" sz="2400" dirty="0">
                          <a:solidFill>
                            <a:schemeClr val="bg1"/>
                          </a:solidFill>
                          <a:effectLst/>
                          <a:latin typeface="KG The Last Time"/>
                          <a:ea typeface="Calibri"/>
                          <a:cs typeface="Times New Roman"/>
                        </a:rPr>
                        <a:t>vous</a:t>
                      </a:r>
                      <a:endParaRPr lang="fr-FR" sz="2400" dirty="0">
                        <a:solidFill>
                          <a:schemeClr val="bg1"/>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r-BE" sz="2400" dirty="0" smtClean="0">
                          <a:solidFill>
                            <a:schemeClr val="accent2">
                              <a:lumMod val="75000"/>
                            </a:schemeClr>
                          </a:solidFill>
                          <a:effectLst/>
                          <a:latin typeface="KG The Last Time"/>
                          <a:ea typeface="Calibri"/>
                          <a:cs typeface="Times New Roman"/>
                        </a:rPr>
                        <a:t>-ez</a:t>
                      </a:r>
                      <a:endParaRPr lang="fr-FR" sz="2400" dirty="0">
                        <a:solidFill>
                          <a:schemeClr val="accent2">
                            <a:lumMod val="75000"/>
                          </a:schemeClr>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r-BE" sz="2400" dirty="0" smtClean="0">
                          <a:solidFill>
                            <a:schemeClr val="accent4"/>
                          </a:solidFill>
                          <a:effectLst/>
                          <a:latin typeface="KG The Last Time"/>
                          <a:ea typeface="Calibri"/>
                          <a:cs typeface="Times New Roman"/>
                        </a:rPr>
                        <a:t>-issez</a:t>
                      </a:r>
                      <a:endParaRPr lang="fr-FR" sz="2400" dirty="0">
                        <a:solidFill>
                          <a:schemeClr val="accent4"/>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r-BE" sz="2400" dirty="0" smtClean="0">
                          <a:solidFill>
                            <a:schemeClr val="accent3"/>
                          </a:solidFill>
                          <a:effectLst/>
                          <a:latin typeface="KG The Last Time"/>
                          <a:ea typeface="Calibri"/>
                          <a:cs typeface="Times New Roman"/>
                        </a:rPr>
                        <a:t>-ez</a:t>
                      </a:r>
                      <a:endParaRPr lang="fr-FR" sz="2400" dirty="0">
                        <a:solidFill>
                          <a:schemeClr val="accent3"/>
                        </a:solidFill>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TextBox 5"/>
          <p:cNvSpPr txBox="1"/>
          <p:nvPr/>
        </p:nvSpPr>
        <p:spPr>
          <a:xfrm>
            <a:off x="1257300" y="1019908"/>
            <a:ext cx="6629400" cy="1107996"/>
          </a:xfrm>
          <a:prstGeom prst="rect">
            <a:avLst/>
          </a:prstGeom>
          <a:noFill/>
        </p:spPr>
        <p:txBody>
          <a:bodyPr wrap="square" rtlCol="0">
            <a:spAutoFit/>
          </a:bodyPr>
          <a:lstStyle/>
          <a:p>
            <a:pPr algn="ctr"/>
            <a:r>
              <a:rPr lang="fr-FR" sz="6600" dirty="0" smtClean="0">
                <a:solidFill>
                  <a:schemeClr val="bg1"/>
                </a:solidFill>
                <a:latin typeface="KG What the Teacher Wants" panose="02000000000000000000" pitchFamily="2" charset="0"/>
              </a:rPr>
              <a:t>Les terminaisons</a:t>
            </a:r>
            <a:endParaRPr lang="fr-FR" sz="6600" dirty="0">
              <a:solidFill>
                <a:schemeClr val="bg1"/>
              </a:solidFill>
              <a:latin typeface="KG What the Teacher Wants" panose="02000000000000000000" pitchFamily="2" charset="0"/>
            </a:endParaRPr>
          </a:p>
        </p:txBody>
      </p:sp>
      <p:sp>
        <p:nvSpPr>
          <p:cNvPr id="3" name="Slide Number Placeholder 2"/>
          <p:cNvSpPr>
            <a:spLocks noGrp="1"/>
          </p:cNvSpPr>
          <p:nvPr>
            <p:ph type="sldNum" sz="quarter" idx="12"/>
          </p:nvPr>
        </p:nvSpPr>
        <p:spPr/>
        <p:txBody>
          <a:bodyPr/>
          <a:lstStyle/>
          <a:p>
            <a:fld id="{AD6ACD32-7A70-4709-B465-B8170CBAA3CD}" type="slidenum">
              <a:rPr lang="fr-FR" smtClean="0"/>
              <a:t>3</a:t>
            </a:fld>
            <a:endParaRPr lang="fr-FR" dirty="0"/>
          </a:p>
        </p:txBody>
      </p:sp>
      <p:sp>
        <p:nvSpPr>
          <p:cNvPr id="4" name="Footer Placeholder 3"/>
          <p:cNvSpPr>
            <a:spLocks noGrp="1"/>
          </p:cNvSpPr>
          <p:nvPr>
            <p:ph type="ftr" sz="quarter" idx="11"/>
          </p:nvPr>
        </p:nvSpPr>
        <p:spPr/>
        <p:txBody>
          <a:bodyPr/>
          <a:lstStyle/>
          <a:p>
            <a:r>
              <a:rPr lang="fr-FR" smtClean="0"/>
              <a:t>Madame J. Dommanget 2013</a:t>
            </a:r>
            <a:endParaRPr lang="fr-FR" dirty="0"/>
          </a:p>
        </p:txBody>
      </p:sp>
    </p:spTree>
    <p:extLst>
      <p:ext uri="{BB962C8B-B14F-4D97-AF65-F5344CB8AC3E}">
        <p14:creationId xmlns:p14="http://schemas.microsoft.com/office/powerpoint/2010/main" val="18024789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rot="16200000">
            <a:off x="-3238500" y="2857500"/>
            <a:ext cx="7010400" cy="533400"/>
          </a:xfrm>
        </p:spPr>
        <p:txBody>
          <a:bodyPr>
            <a:normAutofit/>
          </a:bodyPr>
          <a:lstStyle/>
          <a:p>
            <a:r>
              <a:rPr lang="fr-FR" sz="1400" b="1" dirty="0">
                <a:solidFill>
                  <a:schemeClr val="bg1"/>
                </a:solidFill>
              </a:rPr>
              <a:t>Écris des </a:t>
            </a:r>
            <a:r>
              <a:rPr lang="fr-FR" sz="1400" b="1" dirty="0" smtClean="0">
                <a:solidFill>
                  <a:schemeClr val="bg1"/>
                </a:solidFill>
              </a:rPr>
              <a:t>phrases </a:t>
            </a:r>
            <a:r>
              <a:rPr lang="fr-FR" sz="1400" b="1" dirty="0">
                <a:solidFill>
                  <a:schemeClr val="bg1"/>
                </a:solidFill>
              </a:rPr>
              <a:t>au présent de l’indicatif</a:t>
            </a:r>
            <a:r>
              <a:rPr lang="fr-FR" sz="1400" b="1" dirty="0" smtClean="0">
                <a:solidFill>
                  <a:schemeClr val="bg1"/>
                </a:solidFill>
              </a:rPr>
              <a:t>. N’oublie pas </a:t>
            </a:r>
            <a:r>
              <a:rPr lang="fr-FR" sz="1400" b="1" dirty="0">
                <a:solidFill>
                  <a:schemeClr val="bg1"/>
                </a:solidFill>
              </a:rPr>
              <a:t>les terminaisons. 	</a:t>
            </a:r>
            <a:r>
              <a:rPr lang="fr-FR" sz="1400" dirty="0" smtClean="0">
                <a:solidFill>
                  <a:schemeClr val="bg1"/>
                </a:solidFill>
              </a:rPr>
              <a:t/>
            </a:r>
            <a:br>
              <a:rPr lang="fr-FR" sz="1400" dirty="0" smtClean="0">
                <a:solidFill>
                  <a:schemeClr val="bg1"/>
                </a:solidFill>
              </a:rPr>
            </a:br>
            <a:endParaRPr lang="fr-FR" sz="1400" dirty="0">
              <a:solidFill>
                <a:schemeClr val="bg1"/>
              </a:solidFill>
            </a:endParaRPr>
          </a:p>
        </p:txBody>
      </p:sp>
      <p:sp>
        <p:nvSpPr>
          <p:cNvPr id="3" name="Content Placeholder 2"/>
          <p:cNvSpPr>
            <a:spLocks noGrp="1"/>
          </p:cNvSpPr>
          <p:nvPr>
            <p:ph idx="1"/>
          </p:nvPr>
        </p:nvSpPr>
        <p:spPr>
          <a:xfrm>
            <a:off x="457199" y="457200"/>
            <a:ext cx="8763000" cy="6096000"/>
          </a:xfrm>
        </p:spPr>
        <p:txBody>
          <a:bodyPr vert="vert270">
            <a:normAutofit/>
          </a:bodyPr>
          <a:lstStyle/>
          <a:p>
            <a:pPr marL="0" indent="0">
              <a:lnSpc>
                <a:spcPct val="150000"/>
              </a:lnSpc>
              <a:buNone/>
            </a:pPr>
            <a:r>
              <a:rPr lang="fr-FR" sz="1200" b="1" dirty="0" smtClean="0">
                <a:solidFill>
                  <a:schemeClr val="bg1"/>
                </a:solidFill>
              </a:rPr>
              <a:t>Tu </a:t>
            </a:r>
            <a:r>
              <a:rPr lang="fr-FR" sz="1200" dirty="0" smtClean="0">
                <a:solidFill>
                  <a:schemeClr val="bg1"/>
                </a:solidFill>
              </a:rPr>
              <a:t>                 </a:t>
            </a:r>
            <a:r>
              <a:rPr lang="fr-FR" sz="1200" dirty="0">
                <a:solidFill>
                  <a:schemeClr val="bg1"/>
                </a:solidFill>
              </a:rPr>
              <a:t>Ex.    Parle avec ton père. →  Tu parles avec ton père.</a:t>
            </a:r>
          </a:p>
          <a:p>
            <a:pPr marL="0" indent="0">
              <a:lnSpc>
                <a:spcPct val="150000"/>
              </a:lnSpc>
              <a:buNone/>
            </a:pPr>
            <a:r>
              <a:rPr lang="fr-FR" sz="1200" dirty="0" smtClean="0">
                <a:solidFill>
                  <a:schemeClr val="bg1"/>
                </a:solidFill>
              </a:rPr>
              <a:t>1. Mange ta pizza!	   → _________________________________________________</a:t>
            </a:r>
          </a:p>
          <a:p>
            <a:pPr marL="0" indent="0">
              <a:lnSpc>
                <a:spcPct val="150000"/>
              </a:lnSpc>
              <a:buNone/>
            </a:pPr>
            <a:r>
              <a:rPr lang="fr-FR" sz="1200" dirty="0" smtClean="0">
                <a:solidFill>
                  <a:schemeClr val="bg1"/>
                </a:solidFill>
              </a:rPr>
              <a:t>2. Rencontre ton ami!	   → _________________________________________________</a:t>
            </a:r>
          </a:p>
          <a:p>
            <a:pPr marL="0" indent="0">
              <a:lnSpc>
                <a:spcPct val="150000"/>
              </a:lnSpc>
              <a:buNone/>
            </a:pPr>
            <a:r>
              <a:rPr lang="fr-FR" sz="1200" dirty="0" smtClean="0">
                <a:solidFill>
                  <a:schemeClr val="bg1"/>
                </a:solidFill>
              </a:rPr>
              <a:t>3. Chante bien!	   → _________________________________________________</a:t>
            </a:r>
          </a:p>
          <a:p>
            <a:pPr marL="0" indent="0">
              <a:lnSpc>
                <a:spcPct val="150000"/>
              </a:lnSpc>
              <a:buNone/>
            </a:pPr>
            <a:r>
              <a:rPr lang="fr-FR" sz="1200" dirty="0" smtClean="0">
                <a:solidFill>
                  <a:schemeClr val="bg1"/>
                </a:solidFill>
              </a:rPr>
              <a:t>4. Obéis! 		   → _________________________________________________</a:t>
            </a:r>
          </a:p>
          <a:p>
            <a:pPr marL="0" indent="0">
              <a:lnSpc>
                <a:spcPct val="150000"/>
              </a:lnSpc>
              <a:buNone/>
            </a:pPr>
            <a:r>
              <a:rPr lang="fr-FR" sz="1200" dirty="0" smtClean="0">
                <a:solidFill>
                  <a:schemeClr val="bg1"/>
                </a:solidFill>
              </a:rPr>
              <a:t>5. Bâtis un château!	   → _________________________________________________</a:t>
            </a:r>
          </a:p>
          <a:p>
            <a:pPr marL="0" indent="0">
              <a:lnSpc>
                <a:spcPct val="150000"/>
              </a:lnSpc>
              <a:buNone/>
            </a:pPr>
            <a:r>
              <a:rPr lang="fr-FR" sz="1200" dirty="0" smtClean="0">
                <a:solidFill>
                  <a:schemeClr val="bg1"/>
                </a:solidFill>
              </a:rPr>
              <a:t>6. Vends ta maison!	   → _________________________________________________</a:t>
            </a:r>
          </a:p>
          <a:p>
            <a:pPr marL="0" indent="0">
              <a:lnSpc>
                <a:spcPct val="150000"/>
              </a:lnSpc>
              <a:buNone/>
            </a:pPr>
            <a:r>
              <a:rPr lang="fr-FR" sz="1200" dirty="0" smtClean="0">
                <a:solidFill>
                  <a:schemeClr val="bg1"/>
                </a:solidFill>
              </a:rPr>
              <a:t>7. Ponds un œuf!	   → _________________________________________________</a:t>
            </a:r>
          </a:p>
          <a:p>
            <a:pPr marL="0" indent="0">
              <a:lnSpc>
                <a:spcPct val="150000"/>
              </a:lnSpc>
              <a:buNone/>
            </a:pPr>
            <a:r>
              <a:rPr lang="fr-FR" sz="1200" dirty="0" smtClean="0">
                <a:solidFill>
                  <a:schemeClr val="bg1"/>
                </a:solidFill>
              </a:rPr>
              <a:t>8. Remercie ta tante!	   → _________________________________________________</a:t>
            </a:r>
          </a:p>
          <a:p>
            <a:pPr marL="0" indent="0">
              <a:lnSpc>
                <a:spcPct val="150000"/>
              </a:lnSpc>
              <a:buNone/>
            </a:pPr>
            <a:r>
              <a:rPr lang="fr-FR" sz="1200" dirty="0" smtClean="0">
                <a:solidFill>
                  <a:schemeClr val="bg1"/>
                </a:solidFill>
              </a:rPr>
              <a:t>9. Abolis la maison!	   → _________________________________________________</a:t>
            </a:r>
          </a:p>
          <a:p>
            <a:pPr marL="0" indent="0">
              <a:lnSpc>
                <a:spcPct val="150000"/>
              </a:lnSpc>
              <a:buNone/>
            </a:pPr>
            <a:r>
              <a:rPr lang="fr-FR" sz="1200" b="1" dirty="0" smtClean="0">
                <a:solidFill>
                  <a:schemeClr val="bg1"/>
                </a:solidFill>
              </a:rPr>
              <a:t>Nous</a:t>
            </a:r>
            <a:r>
              <a:rPr lang="fr-FR" sz="1200" dirty="0" smtClean="0">
                <a:solidFill>
                  <a:schemeClr val="bg1"/>
                </a:solidFill>
              </a:rPr>
              <a:t>           </a:t>
            </a:r>
            <a:r>
              <a:rPr lang="fr-FR" sz="1200" dirty="0">
                <a:solidFill>
                  <a:schemeClr val="bg1"/>
                </a:solidFill>
              </a:rPr>
              <a:t>Ex. Étudions Pour le test!  →  Nous étudions pour le test</a:t>
            </a:r>
            <a:r>
              <a:rPr lang="fr-FR" sz="1200" dirty="0" smtClean="0">
                <a:solidFill>
                  <a:schemeClr val="bg1"/>
                </a:solidFill>
              </a:rPr>
              <a:t>.</a:t>
            </a:r>
            <a:endParaRPr lang="fr-FR" sz="1200" dirty="0">
              <a:solidFill>
                <a:schemeClr val="bg1"/>
              </a:solidFill>
            </a:endParaRPr>
          </a:p>
          <a:p>
            <a:pPr marL="0" indent="0">
              <a:lnSpc>
                <a:spcPct val="150000"/>
              </a:lnSpc>
              <a:buNone/>
            </a:pPr>
            <a:r>
              <a:rPr lang="fr-FR" sz="1200" dirty="0" smtClean="0">
                <a:solidFill>
                  <a:schemeClr val="bg1"/>
                </a:solidFill>
              </a:rPr>
              <a:t>10. Blanchissons </a:t>
            </a:r>
            <a:r>
              <a:rPr lang="fr-FR" sz="1200" dirty="0">
                <a:solidFill>
                  <a:schemeClr val="bg1"/>
                </a:solidFill>
              </a:rPr>
              <a:t>le T-shirt</a:t>
            </a:r>
            <a:r>
              <a:rPr lang="fr-FR" sz="1200" dirty="0" smtClean="0">
                <a:solidFill>
                  <a:schemeClr val="bg1"/>
                </a:solidFill>
              </a:rPr>
              <a:t>!         → </a:t>
            </a:r>
            <a:r>
              <a:rPr lang="fr-FR" sz="1200" dirty="0">
                <a:solidFill>
                  <a:schemeClr val="bg1"/>
                </a:solidFill>
              </a:rPr>
              <a:t>_________________________________________________</a:t>
            </a:r>
          </a:p>
          <a:p>
            <a:pPr marL="0" indent="0">
              <a:lnSpc>
                <a:spcPct val="150000"/>
              </a:lnSpc>
              <a:buNone/>
            </a:pPr>
            <a:r>
              <a:rPr lang="fr-FR" sz="1200" dirty="0" smtClean="0">
                <a:solidFill>
                  <a:schemeClr val="bg1"/>
                </a:solidFill>
              </a:rPr>
              <a:t>11. Remplissons </a:t>
            </a:r>
            <a:r>
              <a:rPr lang="fr-FR" sz="1200" dirty="0">
                <a:solidFill>
                  <a:schemeClr val="bg1"/>
                </a:solidFill>
              </a:rPr>
              <a:t>la bouteille</a:t>
            </a:r>
            <a:r>
              <a:rPr lang="fr-FR" sz="1200" dirty="0" smtClean="0">
                <a:solidFill>
                  <a:schemeClr val="bg1"/>
                </a:solidFill>
              </a:rPr>
              <a:t>!     → </a:t>
            </a:r>
            <a:r>
              <a:rPr lang="fr-FR" sz="1200" dirty="0">
                <a:solidFill>
                  <a:schemeClr val="bg1"/>
                </a:solidFill>
              </a:rPr>
              <a:t>_________________________________________________</a:t>
            </a:r>
          </a:p>
          <a:p>
            <a:pPr marL="0" indent="0">
              <a:lnSpc>
                <a:spcPct val="150000"/>
              </a:lnSpc>
              <a:buNone/>
            </a:pPr>
            <a:r>
              <a:rPr lang="fr-FR" sz="1200" dirty="0" smtClean="0">
                <a:solidFill>
                  <a:schemeClr val="bg1"/>
                </a:solidFill>
              </a:rPr>
              <a:t>12. Coupons </a:t>
            </a:r>
            <a:r>
              <a:rPr lang="fr-FR" sz="1200" dirty="0">
                <a:solidFill>
                  <a:schemeClr val="bg1"/>
                </a:solidFill>
              </a:rPr>
              <a:t>le papier!	</a:t>
            </a:r>
            <a:r>
              <a:rPr lang="fr-FR" sz="1200" dirty="0" smtClean="0">
                <a:solidFill>
                  <a:schemeClr val="bg1"/>
                </a:solidFill>
              </a:rPr>
              <a:t>    → </a:t>
            </a:r>
            <a:r>
              <a:rPr lang="fr-FR" sz="1200" dirty="0">
                <a:solidFill>
                  <a:schemeClr val="bg1"/>
                </a:solidFill>
              </a:rPr>
              <a:t>_________________________________________________</a:t>
            </a:r>
          </a:p>
          <a:p>
            <a:pPr marL="0" indent="0">
              <a:lnSpc>
                <a:spcPct val="150000"/>
              </a:lnSpc>
              <a:buNone/>
            </a:pPr>
            <a:r>
              <a:rPr lang="fr-FR" sz="1200" dirty="0" smtClean="0">
                <a:solidFill>
                  <a:schemeClr val="bg1"/>
                </a:solidFill>
              </a:rPr>
              <a:t>13. Rendons </a:t>
            </a:r>
            <a:r>
              <a:rPr lang="fr-FR" sz="1200" dirty="0">
                <a:solidFill>
                  <a:schemeClr val="bg1"/>
                </a:solidFill>
              </a:rPr>
              <a:t>le cadeau!	</a:t>
            </a:r>
            <a:r>
              <a:rPr lang="fr-FR" sz="1200" dirty="0" smtClean="0">
                <a:solidFill>
                  <a:schemeClr val="bg1"/>
                </a:solidFill>
              </a:rPr>
              <a:t>    → </a:t>
            </a:r>
            <a:r>
              <a:rPr lang="fr-FR" sz="1200" dirty="0">
                <a:solidFill>
                  <a:schemeClr val="bg1"/>
                </a:solidFill>
              </a:rPr>
              <a:t>_________________________________________________</a:t>
            </a:r>
          </a:p>
          <a:p>
            <a:pPr marL="0" indent="0">
              <a:lnSpc>
                <a:spcPct val="150000"/>
              </a:lnSpc>
              <a:buNone/>
            </a:pPr>
            <a:r>
              <a:rPr lang="fr-FR" sz="1200" dirty="0" smtClean="0">
                <a:solidFill>
                  <a:schemeClr val="bg1"/>
                </a:solidFill>
              </a:rPr>
              <a:t>14. Marchons là-bas!	    → </a:t>
            </a:r>
            <a:r>
              <a:rPr lang="fr-FR" sz="1200" dirty="0">
                <a:solidFill>
                  <a:schemeClr val="bg1"/>
                </a:solidFill>
              </a:rPr>
              <a:t>_________________________________________________</a:t>
            </a:r>
          </a:p>
          <a:p>
            <a:pPr marL="0" indent="0">
              <a:lnSpc>
                <a:spcPct val="150000"/>
              </a:lnSpc>
              <a:buNone/>
            </a:pPr>
            <a:r>
              <a:rPr lang="fr-FR" sz="1200" dirty="0" smtClean="0">
                <a:solidFill>
                  <a:schemeClr val="bg1"/>
                </a:solidFill>
              </a:rPr>
              <a:t>15. Punissons </a:t>
            </a:r>
            <a:r>
              <a:rPr lang="fr-FR" sz="1200" dirty="0">
                <a:solidFill>
                  <a:schemeClr val="bg1"/>
                </a:solidFill>
              </a:rPr>
              <a:t>les criminels</a:t>
            </a:r>
            <a:r>
              <a:rPr lang="fr-FR" sz="1200" dirty="0" smtClean="0">
                <a:solidFill>
                  <a:schemeClr val="bg1"/>
                </a:solidFill>
              </a:rPr>
              <a:t>!        → </a:t>
            </a:r>
            <a:r>
              <a:rPr lang="fr-FR" sz="1200" dirty="0">
                <a:solidFill>
                  <a:schemeClr val="bg1"/>
                </a:solidFill>
              </a:rPr>
              <a:t>_________________________________________________</a:t>
            </a:r>
          </a:p>
          <a:p>
            <a:pPr marL="0" indent="0">
              <a:lnSpc>
                <a:spcPct val="150000"/>
              </a:lnSpc>
              <a:buNone/>
            </a:pPr>
            <a:r>
              <a:rPr lang="fr-FR" sz="1200" dirty="0" smtClean="0">
                <a:solidFill>
                  <a:schemeClr val="bg1"/>
                </a:solidFill>
              </a:rPr>
              <a:t>16. Dansons</a:t>
            </a:r>
            <a:r>
              <a:rPr lang="fr-FR" sz="1200" dirty="0">
                <a:solidFill>
                  <a:schemeClr val="bg1"/>
                </a:solidFill>
              </a:rPr>
              <a:t>!		</a:t>
            </a:r>
            <a:r>
              <a:rPr lang="fr-FR" sz="1200" dirty="0" smtClean="0">
                <a:solidFill>
                  <a:schemeClr val="bg1"/>
                </a:solidFill>
              </a:rPr>
              <a:t>    → _________________________________________________</a:t>
            </a:r>
            <a:endParaRPr lang="fr-FR" sz="1200" dirty="0">
              <a:solidFill>
                <a:schemeClr val="bg1"/>
              </a:solidFill>
            </a:endParaRPr>
          </a:p>
          <a:p>
            <a:pPr marL="0" indent="0">
              <a:lnSpc>
                <a:spcPct val="150000"/>
              </a:lnSpc>
              <a:buNone/>
            </a:pPr>
            <a:r>
              <a:rPr lang="fr-FR" sz="1200" b="1" dirty="0">
                <a:solidFill>
                  <a:schemeClr val="bg1"/>
                </a:solidFill>
              </a:rPr>
              <a:t>Vous </a:t>
            </a:r>
            <a:r>
              <a:rPr lang="fr-FR" sz="1200" dirty="0">
                <a:solidFill>
                  <a:schemeClr val="bg1"/>
                </a:solidFill>
              </a:rPr>
              <a:t>           Ex. Cherchez les stylos! → Vous cherchez les stylos</a:t>
            </a:r>
            <a:r>
              <a:rPr lang="fr-FR" sz="1200" dirty="0" smtClean="0">
                <a:solidFill>
                  <a:schemeClr val="bg1"/>
                </a:solidFill>
              </a:rPr>
              <a:t>.</a:t>
            </a:r>
            <a:endParaRPr lang="fr-FR" sz="1200" dirty="0">
              <a:solidFill>
                <a:schemeClr val="bg1"/>
              </a:solidFill>
            </a:endParaRPr>
          </a:p>
          <a:p>
            <a:pPr marL="0" indent="0">
              <a:lnSpc>
                <a:spcPct val="150000"/>
              </a:lnSpc>
              <a:buNone/>
            </a:pPr>
            <a:r>
              <a:rPr lang="fr-FR" sz="1200" dirty="0" smtClean="0">
                <a:solidFill>
                  <a:schemeClr val="bg1"/>
                </a:solidFill>
              </a:rPr>
              <a:t>17. Réunissez </a:t>
            </a:r>
            <a:r>
              <a:rPr lang="fr-FR" sz="1200" dirty="0">
                <a:solidFill>
                  <a:schemeClr val="bg1"/>
                </a:solidFill>
              </a:rPr>
              <a:t>les amis!	</a:t>
            </a:r>
            <a:r>
              <a:rPr lang="fr-FR" sz="1200" dirty="0" smtClean="0">
                <a:solidFill>
                  <a:schemeClr val="bg1"/>
                </a:solidFill>
              </a:rPr>
              <a:t>   → </a:t>
            </a:r>
            <a:r>
              <a:rPr lang="fr-FR" sz="1200" dirty="0">
                <a:solidFill>
                  <a:schemeClr val="bg1"/>
                </a:solidFill>
              </a:rPr>
              <a:t>_________________________________________________</a:t>
            </a:r>
          </a:p>
          <a:p>
            <a:pPr marL="0" indent="0">
              <a:lnSpc>
                <a:spcPct val="150000"/>
              </a:lnSpc>
              <a:buNone/>
            </a:pPr>
            <a:r>
              <a:rPr lang="fr-FR" sz="1200" dirty="0" smtClean="0">
                <a:solidFill>
                  <a:schemeClr val="bg1"/>
                </a:solidFill>
              </a:rPr>
              <a:t>18. Parlez </a:t>
            </a:r>
            <a:r>
              <a:rPr lang="fr-FR" sz="1200" dirty="0">
                <a:solidFill>
                  <a:schemeClr val="bg1"/>
                </a:solidFill>
              </a:rPr>
              <a:t>avec lui!	</a:t>
            </a:r>
            <a:r>
              <a:rPr lang="fr-FR" sz="1200" dirty="0" smtClean="0">
                <a:solidFill>
                  <a:schemeClr val="bg1"/>
                </a:solidFill>
              </a:rPr>
              <a:t>   → </a:t>
            </a:r>
            <a:r>
              <a:rPr lang="fr-FR" sz="1200" dirty="0">
                <a:solidFill>
                  <a:schemeClr val="bg1"/>
                </a:solidFill>
              </a:rPr>
              <a:t>_________________________________________________</a:t>
            </a:r>
          </a:p>
          <a:p>
            <a:pPr marL="0" indent="0">
              <a:lnSpc>
                <a:spcPct val="150000"/>
              </a:lnSpc>
              <a:buNone/>
            </a:pPr>
            <a:r>
              <a:rPr lang="fr-FR" sz="1200" dirty="0" smtClean="0">
                <a:solidFill>
                  <a:schemeClr val="bg1"/>
                </a:solidFill>
              </a:rPr>
              <a:t>19. Rougissez </a:t>
            </a:r>
            <a:r>
              <a:rPr lang="fr-FR" sz="1200" dirty="0">
                <a:solidFill>
                  <a:schemeClr val="bg1"/>
                </a:solidFill>
              </a:rPr>
              <a:t>facilement!	</a:t>
            </a:r>
            <a:r>
              <a:rPr lang="fr-FR" sz="1200" dirty="0" smtClean="0">
                <a:solidFill>
                  <a:schemeClr val="bg1"/>
                </a:solidFill>
              </a:rPr>
              <a:t>   → </a:t>
            </a:r>
            <a:r>
              <a:rPr lang="fr-FR" sz="1200" dirty="0">
                <a:solidFill>
                  <a:schemeClr val="bg1"/>
                </a:solidFill>
              </a:rPr>
              <a:t>_________________________________________________</a:t>
            </a:r>
          </a:p>
          <a:p>
            <a:pPr marL="0" indent="0">
              <a:lnSpc>
                <a:spcPct val="150000"/>
              </a:lnSpc>
              <a:buNone/>
            </a:pPr>
            <a:r>
              <a:rPr lang="fr-FR" sz="1200" dirty="0" smtClean="0">
                <a:solidFill>
                  <a:schemeClr val="bg1"/>
                </a:solidFill>
              </a:rPr>
              <a:t>20. Attendez </a:t>
            </a:r>
            <a:r>
              <a:rPr lang="fr-FR" sz="1200" dirty="0">
                <a:solidFill>
                  <a:schemeClr val="bg1"/>
                </a:solidFill>
              </a:rPr>
              <a:t>ici!	</a:t>
            </a:r>
            <a:r>
              <a:rPr lang="fr-FR" sz="1200" dirty="0" smtClean="0">
                <a:solidFill>
                  <a:schemeClr val="bg1"/>
                </a:solidFill>
              </a:rPr>
              <a:t>   → </a:t>
            </a:r>
            <a:r>
              <a:rPr lang="fr-FR" sz="1200" dirty="0">
                <a:solidFill>
                  <a:schemeClr val="bg1"/>
                </a:solidFill>
              </a:rPr>
              <a:t>_________________________________________________</a:t>
            </a:r>
          </a:p>
          <a:p>
            <a:pPr marL="0" indent="0">
              <a:lnSpc>
                <a:spcPct val="150000"/>
              </a:lnSpc>
              <a:buNone/>
            </a:pPr>
            <a:r>
              <a:rPr lang="fr-FR" sz="1200" dirty="0" smtClean="0">
                <a:solidFill>
                  <a:schemeClr val="bg1"/>
                </a:solidFill>
              </a:rPr>
              <a:t>21. Aidez </a:t>
            </a:r>
            <a:r>
              <a:rPr lang="fr-FR" sz="1200" dirty="0">
                <a:solidFill>
                  <a:schemeClr val="bg1"/>
                </a:solidFill>
              </a:rPr>
              <a:t>les enfants!	</a:t>
            </a:r>
            <a:r>
              <a:rPr lang="fr-FR" sz="1200" dirty="0" smtClean="0">
                <a:solidFill>
                  <a:schemeClr val="bg1"/>
                </a:solidFill>
              </a:rPr>
              <a:t>   → </a:t>
            </a:r>
            <a:r>
              <a:rPr lang="fr-FR" sz="1200" dirty="0">
                <a:solidFill>
                  <a:schemeClr val="bg1"/>
                </a:solidFill>
              </a:rPr>
              <a:t>_________________________________________________</a:t>
            </a:r>
          </a:p>
          <a:p>
            <a:pPr marL="0" indent="0">
              <a:lnSpc>
                <a:spcPct val="150000"/>
              </a:lnSpc>
              <a:buNone/>
            </a:pPr>
            <a:r>
              <a:rPr lang="fr-FR" sz="1200" dirty="0" smtClean="0">
                <a:solidFill>
                  <a:schemeClr val="bg1"/>
                </a:solidFill>
              </a:rPr>
              <a:t>22. Avertissez </a:t>
            </a:r>
            <a:r>
              <a:rPr lang="fr-FR" sz="1200" dirty="0">
                <a:solidFill>
                  <a:schemeClr val="bg1"/>
                </a:solidFill>
              </a:rPr>
              <a:t>les jeunes!	</a:t>
            </a:r>
            <a:r>
              <a:rPr lang="fr-FR" sz="1200" dirty="0" smtClean="0">
                <a:solidFill>
                  <a:schemeClr val="bg1"/>
                </a:solidFill>
              </a:rPr>
              <a:t>   → </a:t>
            </a:r>
            <a:r>
              <a:rPr lang="fr-FR" sz="1200" dirty="0">
                <a:solidFill>
                  <a:schemeClr val="bg1"/>
                </a:solidFill>
              </a:rPr>
              <a:t>_________________________________________________</a:t>
            </a:r>
          </a:p>
          <a:p>
            <a:pPr marL="0" indent="0">
              <a:lnSpc>
                <a:spcPct val="150000"/>
              </a:lnSpc>
              <a:buNone/>
            </a:pPr>
            <a:r>
              <a:rPr lang="fr-FR" sz="1200" dirty="0" smtClean="0">
                <a:solidFill>
                  <a:schemeClr val="bg1"/>
                </a:solidFill>
              </a:rPr>
              <a:t>23. Agissez </a:t>
            </a:r>
            <a:r>
              <a:rPr lang="fr-FR" sz="1200" dirty="0">
                <a:solidFill>
                  <a:schemeClr val="bg1"/>
                </a:solidFill>
              </a:rPr>
              <a:t>maintenant!	</a:t>
            </a:r>
            <a:r>
              <a:rPr lang="fr-FR" sz="1200" dirty="0" smtClean="0">
                <a:solidFill>
                  <a:schemeClr val="bg1"/>
                </a:solidFill>
              </a:rPr>
              <a:t>   → </a:t>
            </a:r>
            <a:r>
              <a:rPr lang="fr-FR" sz="1200" dirty="0">
                <a:solidFill>
                  <a:schemeClr val="bg1"/>
                </a:solidFill>
              </a:rPr>
              <a:t>_________________________________________________</a:t>
            </a:r>
          </a:p>
          <a:p>
            <a:pPr marL="0" indent="0">
              <a:lnSpc>
                <a:spcPct val="150000"/>
              </a:lnSpc>
              <a:buNone/>
            </a:pPr>
            <a:r>
              <a:rPr lang="fr-FR" sz="1200" dirty="0" smtClean="0">
                <a:solidFill>
                  <a:schemeClr val="bg1"/>
                </a:solidFill>
              </a:rPr>
              <a:t>24. Jouez </a:t>
            </a:r>
            <a:r>
              <a:rPr lang="fr-FR" sz="1200" dirty="0">
                <a:solidFill>
                  <a:schemeClr val="bg1"/>
                </a:solidFill>
              </a:rPr>
              <a:t>au baseball!	</a:t>
            </a:r>
            <a:r>
              <a:rPr lang="fr-FR" sz="1200" dirty="0" smtClean="0">
                <a:solidFill>
                  <a:schemeClr val="bg1"/>
                </a:solidFill>
              </a:rPr>
              <a:t>   → </a:t>
            </a:r>
            <a:r>
              <a:rPr lang="fr-FR" sz="1200" dirty="0">
                <a:solidFill>
                  <a:schemeClr val="bg1"/>
                </a:solidFill>
              </a:rPr>
              <a:t>_________________________________________________</a:t>
            </a:r>
          </a:p>
          <a:p>
            <a:pPr>
              <a:lnSpc>
                <a:spcPct val="150000"/>
              </a:lnSpc>
            </a:pPr>
            <a:endParaRPr lang="fr-FR" sz="1200" dirty="0">
              <a:solidFill>
                <a:schemeClr val="bg1"/>
              </a:solidFill>
            </a:endParaRPr>
          </a:p>
          <a:p>
            <a:endParaRPr lang="fr-FR" sz="1200" dirty="0">
              <a:solidFill>
                <a:schemeClr val="bg1"/>
              </a:solidFill>
            </a:endParaRPr>
          </a:p>
        </p:txBody>
      </p:sp>
      <p:sp>
        <p:nvSpPr>
          <p:cNvPr id="5" name="Slide Number Placeholder 4"/>
          <p:cNvSpPr>
            <a:spLocks noGrp="1"/>
          </p:cNvSpPr>
          <p:nvPr>
            <p:ph type="sldNum" sz="quarter" idx="12"/>
          </p:nvPr>
        </p:nvSpPr>
        <p:spPr/>
        <p:txBody>
          <a:bodyPr/>
          <a:lstStyle/>
          <a:p>
            <a:fld id="{AD6ACD32-7A70-4709-B465-B8170CBAA3CD}" type="slidenum">
              <a:rPr lang="fr-FR" smtClean="0"/>
              <a:t>30</a:t>
            </a:fld>
            <a:endParaRPr lang="fr-FR" dirty="0"/>
          </a:p>
        </p:txBody>
      </p:sp>
      <p:pic>
        <p:nvPicPr>
          <p:cNvPr id="1026" name="Picture 2" descr="C:\Users\Julia\AppData\Local\Microsoft\Windows\Temporary Internet Files\Content.IE5\FFOY0GNE\MM900283632[1].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504826" y="257176"/>
            <a:ext cx="809625" cy="90487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Julia\AppData\Local\Microsoft\Windows\Temporary Internet Files\Content.IE5\FFOY0GNE\MC900445116[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a:off x="6309056" y="-289255"/>
            <a:ext cx="796442" cy="1679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41907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a:bodyPr>
          <a:lstStyle/>
          <a:p>
            <a:r>
              <a:rPr lang="fr-FR" sz="1600" dirty="0">
                <a:solidFill>
                  <a:schemeClr val="bg1"/>
                </a:solidFill>
              </a:rPr>
              <a:t>Trouve la traduction pour chaque phrase.</a:t>
            </a:r>
          </a:p>
        </p:txBody>
      </p:sp>
      <p:sp>
        <p:nvSpPr>
          <p:cNvPr id="4" name="Footer Placeholder 3"/>
          <p:cNvSpPr>
            <a:spLocks noGrp="1"/>
          </p:cNvSpPr>
          <p:nvPr>
            <p:ph type="ftr" sz="quarter" idx="11"/>
          </p:nvPr>
        </p:nvSpPr>
        <p:spPr/>
        <p:txBody>
          <a:bodyPr/>
          <a:lstStyle/>
          <a:p>
            <a:r>
              <a:rPr lang="fr-FR" smtClean="0"/>
              <a:t>Madame J. Dommanget 2013</a:t>
            </a:r>
            <a:endParaRPr lang="fr-FR" dirty="0"/>
          </a:p>
        </p:txBody>
      </p:sp>
      <p:sp>
        <p:nvSpPr>
          <p:cNvPr id="5" name="Slide Number Placeholder 4"/>
          <p:cNvSpPr>
            <a:spLocks noGrp="1"/>
          </p:cNvSpPr>
          <p:nvPr>
            <p:ph type="sldNum" sz="quarter" idx="12"/>
          </p:nvPr>
        </p:nvSpPr>
        <p:spPr/>
        <p:txBody>
          <a:bodyPr/>
          <a:lstStyle/>
          <a:p>
            <a:fld id="{AD6ACD32-7A70-4709-B465-B8170CBAA3CD}" type="slidenum">
              <a:rPr lang="fr-FR" smtClean="0"/>
              <a:t>31</a:t>
            </a:fld>
            <a:endParaRPr lang="fr-FR" dirty="0"/>
          </a:p>
        </p:txBody>
      </p:sp>
      <p:pic>
        <p:nvPicPr>
          <p:cNvPr id="2049" name="Picture 1" descr="C:\Users\Julia\AppData\Local\Microsoft\Windows\Temporary Internet Files\Content.IE5\VBJJA70D\MC900089048[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2573" y="2590801"/>
            <a:ext cx="1031443" cy="1815998"/>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Julia\AppData\Local\Microsoft\Windows\Temporary Internet Files\Content.IE5\VBJJA70D\MC900438219[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2661" y="1178658"/>
            <a:ext cx="1127380" cy="128905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Julia\AppData\Local\Microsoft\Windows\Temporary Internet Files\Content.IE5\JITPBK9V\MC900439913[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62432" y="5029201"/>
            <a:ext cx="1607837" cy="111183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Object 2"/>
          <p:cNvGraphicFramePr>
            <a:graphicFrameLocks noChangeAspect="1"/>
          </p:cNvGraphicFramePr>
          <p:nvPr>
            <p:extLst>
              <p:ext uri="{D42A27DB-BD31-4B8C-83A1-F6EECF244321}">
                <p14:modId xmlns:p14="http://schemas.microsoft.com/office/powerpoint/2010/main" val="173409854"/>
              </p:ext>
            </p:extLst>
          </p:nvPr>
        </p:nvGraphicFramePr>
        <p:xfrm>
          <a:off x="1524000" y="927100"/>
          <a:ext cx="6096000" cy="5905500"/>
        </p:xfrm>
        <a:graphic>
          <a:graphicData uri="http://schemas.openxmlformats.org/presentationml/2006/ole">
            <mc:AlternateContent xmlns:mc="http://schemas.openxmlformats.org/markup-compatibility/2006">
              <mc:Choice xmlns:v="urn:schemas-microsoft-com:vml" Requires="v">
                <p:oleObj spid="_x0000_s1037" name="Document" r:id="rId7" imgW="6096000" imgH="5905500" progId="Word.Document.12">
                  <p:embed/>
                </p:oleObj>
              </mc:Choice>
              <mc:Fallback>
                <p:oleObj name="Document" r:id="rId7" imgW="6096000" imgH="5905500" progId="Word.Document.12">
                  <p:embed/>
                  <p:pic>
                    <p:nvPicPr>
                      <p:cNvPr id="0" name=""/>
                      <p:cNvPicPr/>
                      <p:nvPr/>
                    </p:nvPicPr>
                    <p:blipFill>
                      <a:blip r:embed="rId8"/>
                      <a:stretch>
                        <a:fillRect/>
                      </a:stretch>
                    </p:blipFill>
                    <p:spPr>
                      <a:xfrm>
                        <a:off x="1524000" y="927100"/>
                        <a:ext cx="6096000" cy="5905500"/>
                      </a:xfrm>
                      <a:prstGeom prst="rect">
                        <a:avLst/>
                      </a:prstGeom>
                    </p:spPr>
                  </p:pic>
                </p:oleObj>
              </mc:Fallback>
            </mc:AlternateContent>
          </a:graphicData>
        </a:graphic>
      </p:graphicFrame>
    </p:spTree>
    <p:extLst>
      <p:ext uri="{BB962C8B-B14F-4D97-AF65-F5344CB8AC3E}">
        <p14:creationId xmlns:p14="http://schemas.microsoft.com/office/powerpoint/2010/main" val="61657648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828800" y="1524000"/>
            <a:ext cx="1981200" cy="3581400"/>
          </a:xfrm>
        </p:spPr>
        <p:txBody>
          <a:bodyPr>
            <a:normAutofit fontScale="90000"/>
          </a:bodyPr>
          <a:lstStyle/>
          <a:p>
            <a:pPr algn="l"/>
            <a:r>
              <a:rPr lang="fr-FR" sz="1800" dirty="0" smtClean="0">
                <a:solidFill>
                  <a:schemeClr val="bg1"/>
                </a:solidFill>
              </a:rPr>
              <a:t>Réponses p. 29</a:t>
            </a:r>
            <a:br>
              <a:rPr lang="fr-FR" sz="1800" dirty="0" smtClean="0">
                <a:solidFill>
                  <a:schemeClr val="bg1"/>
                </a:solidFill>
              </a:rPr>
            </a:br>
            <a:r>
              <a:rPr lang="fr-FR" sz="1800" dirty="0" smtClean="0">
                <a:solidFill>
                  <a:schemeClr val="bg1"/>
                </a:solidFill>
              </a:rPr>
              <a:t/>
            </a:r>
            <a:br>
              <a:rPr lang="fr-FR" sz="1800" dirty="0" smtClean="0">
                <a:solidFill>
                  <a:schemeClr val="bg1"/>
                </a:solidFill>
              </a:rPr>
            </a:br>
            <a:r>
              <a:rPr lang="fr-FR" sz="1800" dirty="0" smtClean="0">
                <a:solidFill>
                  <a:schemeClr val="bg1"/>
                </a:solidFill>
              </a:rPr>
              <a:t>1. L</a:t>
            </a:r>
            <a:br>
              <a:rPr lang="fr-FR" sz="1800" dirty="0" smtClean="0">
                <a:solidFill>
                  <a:schemeClr val="bg1"/>
                </a:solidFill>
              </a:rPr>
            </a:br>
            <a:r>
              <a:rPr lang="fr-FR" sz="1800" dirty="0" smtClean="0">
                <a:solidFill>
                  <a:schemeClr val="bg1"/>
                </a:solidFill>
              </a:rPr>
              <a:t>2. B</a:t>
            </a:r>
            <a:br>
              <a:rPr lang="fr-FR" sz="1800" dirty="0" smtClean="0">
                <a:solidFill>
                  <a:schemeClr val="bg1"/>
                </a:solidFill>
              </a:rPr>
            </a:br>
            <a:r>
              <a:rPr lang="fr-FR" sz="1800" dirty="0" smtClean="0">
                <a:solidFill>
                  <a:schemeClr val="bg1"/>
                </a:solidFill>
              </a:rPr>
              <a:t>3. J</a:t>
            </a:r>
            <a:br>
              <a:rPr lang="fr-FR" sz="1800" dirty="0" smtClean="0">
                <a:solidFill>
                  <a:schemeClr val="bg1"/>
                </a:solidFill>
              </a:rPr>
            </a:br>
            <a:r>
              <a:rPr lang="fr-FR" sz="1800" dirty="0" smtClean="0">
                <a:solidFill>
                  <a:schemeClr val="bg1"/>
                </a:solidFill>
              </a:rPr>
              <a:t>4. F</a:t>
            </a:r>
            <a:br>
              <a:rPr lang="fr-FR" sz="1800" dirty="0" smtClean="0">
                <a:solidFill>
                  <a:schemeClr val="bg1"/>
                </a:solidFill>
              </a:rPr>
            </a:br>
            <a:r>
              <a:rPr lang="fr-FR" sz="1800" dirty="0" smtClean="0">
                <a:solidFill>
                  <a:schemeClr val="bg1"/>
                </a:solidFill>
              </a:rPr>
              <a:t>5. H</a:t>
            </a:r>
            <a:br>
              <a:rPr lang="fr-FR" sz="1800" dirty="0" smtClean="0">
                <a:solidFill>
                  <a:schemeClr val="bg1"/>
                </a:solidFill>
              </a:rPr>
            </a:br>
            <a:r>
              <a:rPr lang="fr-FR" sz="1800" dirty="0" smtClean="0">
                <a:solidFill>
                  <a:schemeClr val="bg1"/>
                </a:solidFill>
              </a:rPr>
              <a:t>6. D</a:t>
            </a:r>
            <a:br>
              <a:rPr lang="fr-FR" sz="1800" dirty="0" smtClean="0">
                <a:solidFill>
                  <a:schemeClr val="bg1"/>
                </a:solidFill>
              </a:rPr>
            </a:br>
            <a:r>
              <a:rPr lang="fr-FR" sz="1800" dirty="0" smtClean="0">
                <a:solidFill>
                  <a:schemeClr val="bg1"/>
                </a:solidFill>
              </a:rPr>
              <a:t>7. I</a:t>
            </a:r>
            <a:br>
              <a:rPr lang="fr-FR" sz="1800" dirty="0" smtClean="0">
                <a:solidFill>
                  <a:schemeClr val="bg1"/>
                </a:solidFill>
              </a:rPr>
            </a:br>
            <a:r>
              <a:rPr lang="fr-FR" sz="1800" dirty="0" smtClean="0">
                <a:solidFill>
                  <a:schemeClr val="bg1"/>
                </a:solidFill>
              </a:rPr>
              <a:t>8. G</a:t>
            </a:r>
            <a:br>
              <a:rPr lang="fr-FR" sz="1800" dirty="0" smtClean="0">
                <a:solidFill>
                  <a:schemeClr val="bg1"/>
                </a:solidFill>
              </a:rPr>
            </a:br>
            <a:r>
              <a:rPr lang="fr-FR" sz="1800" dirty="0" smtClean="0">
                <a:solidFill>
                  <a:schemeClr val="bg1"/>
                </a:solidFill>
              </a:rPr>
              <a:t>9. C</a:t>
            </a:r>
            <a:br>
              <a:rPr lang="fr-FR" sz="1800" dirty="0" smtClean="0">
                <a:solidFill>
                  <a:schemeClr val="bg1"/>
                </a:solidFill>
              </a:rPr>
            </a:br>
            <a:r>
              <a:rPr lang="fr-FR" sz="1800" dirty="0" smtClean="0">
                <a:solidFill>
                  <a:schemeClr val="bg1"/>
                </a:solidFill>
              </a:rPr>
              <a:t>10. K</a:t>
            </a:r>
            <a:br>
              <a:rPr lang="fr-FR" sz="1800" dirty="0" smtClean="0">
                <a:solidFill>
                  <a:schemeClr val="bg1"/>
                </a:solidFill>
              </a:rPr>
            </a:br>
            <a:r>
              <a:rPr lang="fr-FR" sz="1800" dirty="0" smtClean="0">
                <a:solidFill>
                  <a:schemeClr val="bg1"/>
                </a:solidFill>
              </a:rPr>
              <a:t>11. A</a:t>
            </a:r>
            <a:br>
              <a:rPr lang="fr-FR" sz="1800" dirty="0" smtClean="0">
                <a:solidFill>
                  <a:schemeClr val="bg1"/>
                </a:solidFill>
              </a:rPr>
            </a:br>
            <a:r>
              <a:rPr lang="fr-FR" sz="1800" dirty="0" smtClean="0">
                <a:solidFill>
                  <a:schemeClr val="bg1"/>
                </a:solidFill>
              </a:rPr>
              <a:t>12. E</a:t>
            </a:r>
            <a:br>
              <a:rPr lang="fr-FR" sz="1800" dirty="0" smtClean="0">
                <a:solidFill>
                  <a:schemeClr val="bg1"/>
                </a:solidFill>
              </a:rPr>
            </a:br>
            <a:r>
              <a:rPr lang="fr-FR" sz="1800" dirty="0" smtClean="0">
                <a:solidFill>
                  <a:schemeClr val="bg1"/>
                </a:solidFill>
              </a:rPr>
              <a:t/>
            </a:r>
            <a:br>
              <a:rPr lang="fr-FR" sz="1800" dirty="0" smtClean="0">
                <a:solidFill>
                  <a:schemeClr val="bg1"/>
                </a:solidFill>
              </a:rPr>
            </a:br>
            <a:r>
              <a:rPr lang="fr-FR" sz="1800" dirty="0" smtClean="0">
                <a:solidFill>
                  <a:schemeClr val="bg1"/>
                </a:solidFill>
              </a:rPr>
              <a:t/>
            </a:r>
            <a:br>
              <a:rPr lang="fr-FR" sz="1800" dirty="0" smtClean="0">
                <a:solidFill>
                  <a:schemeClr val="bg1"/>
                </a:solidFill>
              </a:rPr>
            </a:br>
            <a:r>
              <a:rPr lang="fr-FR" sz="1800" dirty="0">
                <a:solidFill>
                  <a:schemeClr val="bg1"/>
                </a:solidFill>
              </a:rPr>
              <a:t/>
            </a:r>
            <a:br>
              <a:rPr lang="fr-FR" sz="1800" dirty="0">
                <a:solidFill>
                  <a:schemeClr val="bg1"/>
                </a:solidFill>
              </a:rPr>
            </a:br>
            <a:r>
              <a:rPr lang="fr-FR" sz="1800" dirty="0" smtClean="0">
                <a:solidFill>
                  <a:schemeClr val="bg1"/>
                </a:solidFill>
              </a:rPr>
              <a:t>                                                                          </a:t>
            </a:r>
            <a:endParaRPr lang="fr-FR" sz="1800" dirty="0">
              <a:solidFill>
                <a:schemeClr val="bg1"/>
              </a:solidFill>
            </a:endParaRPr>
          </a:p>
        </p:txBody>
      </p:sp>
      <p:sp>
        <p:nvSpPr>
          <p:cNvPr id="4" name="Slide Number Placeholder 3"/>
          <p:cNvSpPr>
            <a:spLocks noGrp="1"/>
          </p:cNvSpPr>
          <p:nvPr>
            <p:ph type="sldNum" sz="quarter" idx="12"/>
          </p:nvPr>
        </p:nvSpPr>
        <p:spPr/>
        <p:txBody>
          <a:bodyPr/>
          <a:lstStyle/>
          <a:p>
            <a:fld id="{AD6ACD32-7A70-4709-B465-B8170CBAA3CD}" type="slidenum">
              <a:rPr lang="fr-FR" smtClean="0"/>
              <a:t>32</a:t>
            </a:fld>
            <a:endParaRPr lang="fr-FR" dirty="0"/>
          </a:p>
        </p:txBody>
      </p:sp>
      <p:pic>
        <p:nvPicPr>
          <p:cNvPr id="3075"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0" y="1582781"/>
            <a:ext cx="2057453" cy="3497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3810000" y="1195864"/>
            <a:ext cx="2971800" cy="369332"/>
          </a:xfrm>
          <a:prstGeom prst="rect">
            <a:avLst/>
          </a:prstGeom>
          <a:noFill/>
        </p:spPr>
        <p:txBody>
          <a:bodyPr wrap="square" rtlCol="0">
            <a:spAutoFit/>
          </a:bodyPr>
          <a:lstStyle/>
          <a:p>
            <a:r>
              <a:rPr lang="fr-FR" dirty="0" smtClean="0">
                <a:solidFill>
                  <a:schemeClr val="bg1"/>
                </a:solidFill>
              </a:rPr>
              <a:t>Réponses p. 32</a:t>
            </a:r>
            <a:endParaRPr lang="fr-FR" dirty="0">
              <a:solidFill>
                <a:schemeClr val="bg1"/>
              </a:solidFill>
            </a:endParaRPr>
          </a:p>
        </p:txBody>
      </p:sp>
      <p:sp>
        <p:nvSpPr>
          <p:cNvPr id="7" name="Footer Placeholder 6"/>
          <p:cNvSpPr>
            <a:spLocks noGrp="1"/>
          </p:cNvSpPr>
          <p:nvPr>
            <p:ph type="ftr" sz="quarter" idx="11"/>
          </p:nvPr>
        </p:nvSpPr>
        <p:spPr/>
        <p:txBody>
          <a:bodyPr/>
          <a:lstStyle/>
          <a:p>
            <a:r>
              <a:rPr lang="fr-FR" smtClean="0"/>
              <a:t>Madame J. Dommanget 2013</a:t>
            </a:r>
            <a:endParaRPr lang="fr-FR" dirty="0"/>
          </a:p>
        </p:txBody>
      </p:sp>
      <p:sp>
        <p:nvSpPr>
          <p:cNvPr id="3" name="TextBox 2"/>
          <p:cNvSpPr txBox="1"/>
          <p:nvPr/>
        </p:nvSpPr>
        <p:spPr>
          <a:xfrm>
            <a:off x="6144986" y="762000"/>
            <a:ext cx="1856014" cy="4524315"/>
          </a:xfrm>
          <a:prstGeom prst="rect">
            <a:avLst/>
          </a:prstGeom>
          <a:noFill/>
        </p:spPr>
        <p:txBody>
          <a:bodyPr wrap="square" rtlCol="0">
            <a:spAutoFit/>
          </a:bodyPr>
          <a:lstStyle/>
          <a:p>
            <a:r>
              <a:rPr lang="fr-FR" dirty="0" smtClean="0">
                <a:solidFill>
                  <a:schemeClr val="bg1"/>
                </a:solidFill>
              </a:rPr>
              <a:t>Réponses p. 34</a:t>
            </a:r>
          </a:p>
          <a:p>
            <a:r>
              <a:rPr lang="fr-FR" dirty="0" smtClean="0">
                <a:solidFill>
                  <a:schemeClr val="bg1"/>
                </a:solidFill>
              </a:rPr>
              <a:t>3</a:t>
            </a:r>
          </a:p>
          <a:p>
            <a:r>
              <a:rPr lang="fr-FR" dirty="0" smtClean="0">
                <a:solidFill>
                  <a:schemeClr val="bg1"/>
                </a:solidFill>
              </a:rPr>
              <a:t>6</a:t>
            </a:r>
          </a:p>
          <a:p>
            <a:r>
              <a:rPr lang="fr-FR" dirty="0" smtClean="0">
                <a:solidFill>
                  <a:schemeClr val="bg1"/>
                </a:solidFill>
              </a:rPr>
              <a:t>8</a:t>
            </a:r>
          </a:p>
          <a:p>
            <a:r>
              <a:rPr lang="fr-FR" dirty="0" smtClean="0">
                <a:solidFill>
                  <a:schemeClr val="bg1"/>
                </a:solidFill>
              </a:rPr>
              <a:t>11</a:t>
            </a:r>
          </a:p>
          <a:p>
            <a:r>
              <a:rPr lang="fr-FR" dirty="0" smtClean="0">
                <a:solidFill>
                  <a:schemeClr val="bg1"/>
                </a:solidFill>
              </a:rPr>
              <a:t>1</a:t>
            </a:r>
          </a:p>
          <a:p>
            <a:r>
              <a:rPr lang="fr-FR" dirty="0" smtClean="0">
                <a:solidFill>
                  <a:schemeClr val="bg1"/>
                </a:solidFill>
              </a:rPr>
              <a:t>13</a:t>
            </a:r>
          </a:p>
          <a:p>
            <a:r>
              <a:rPr lang="fr-FR" dirty="0" smtClean="0">
                <a:solidFill>
                  <a:schemeClr val="bg1"/>
                </a:solidFill>
              </a:rPr>
              <a:t>4</a:t>
            </a:r>
          </a:p>
          <a:p>
            <a:r>
              <a:rPr lang="fr-FR" dirty="0" smtClean="0">
                <a:solidFill>
                  <a:schemeClr val="bg1"/>
                </a:solidFill>
              </a:rPr>
              <a:t>10</a:t>
            </a:r>
          </a:p>
          <a:p>
            <a:r>
              <a:rPr lang="fr-FR" dirty="0" smtClean="0">
                <a:solidFill>
                  <a:schemeClr val="bg1"/>
                </a:solidFill>
              </a:rPr>
              <a:t>2</a:t>
            </a:r>
          </a:p>
          <a:p>
            <a:r>
              <a:rPr lang="fr-FR" dirty="0" smtClean="0">
                <a:solidFill>
                  <a:schemeClr val="bg1"/>
                </a:solidFill>
              </a:rPr>
              <a:t>14</a:t>
            </a:r>
          </a:p>
          <a:p>
            <a:r>
              <a:rPr lang="fr-FR" dirty="0" smtClean="0">
                <a:solidFill>
                  <a:schemeClr val="bg1"/>
                </a:solidFill>
              </a:rPr>
              <a:t>12</a:t>
            </a:r>
          </a:p>
          <a:p>
            <a:r>
              <a:rPr lang="fr-FR" dirty="0" smtClean="0">
                <a:solidFill>
                  <a:schemeClr val="bg1"/>
                </a:solidFill>
              </a:rPr>
              <a:t>15</a:t>
            </a:r>
          </a:p>
          <a:p>
            <a:r>
              <a:rPr lang="fr-FR" dirty="0" smtClean="0">
                <a:solidFill>
                  <a:schemeClr val="bg1"/>
                </a:solidFill>
              </a:rPr>
              <a:t>9</a:t>
            </a:r>
          </a:p>
          <a:p>
            <a:r>
              <a:rPr lang="fr-FR" dirty="0" smtClean="0">
                <a:solidFill>
                  <a:schemeClr val="bg1"/>
                </a:solidFill>
              </a:rPr>
              <a:t>7</a:t>
            </a:r>
            <a:endParaRPr lang="fr-FR" dirty="0">
              <a:solidFill>
                <a:schemeClr val="bg1"/>
              </a:solidFill>
            </a:endParaRPr>
          </a:p>
          <a:p>
            <a:r>
              <a:rPr lang="fr-FR" dirty="0" smtClean="0">
                <a:solidFill>
                  <a:schemeClr val="bg1"/>
                </a:solidFill>
              </a:rPr>
              <a:t>5</a:t>
            </a:r>
            <a:endParaRPr lang="fr-FR" dirty="0">
              <a:solidFill>
                <a:schemeClr val="bg1"/>
              </a:solidFill>
            </a:endParaRPr>
          </a:p>
        </p:txBody>
      </p:sp>
    </p:spTree>
    <p:extLst>
      <p:ext uri="{BB962C8B-B14F-4D97-AF65-F5344CB8AC3E}">
        <p14:creationId xmlns:p14="http://schemas.microsoft.com/office/powerpoint/2010/main" val="121295108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01789" y="442914"/>
            <a:ext cx="5940425" cy="5970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AD6ACD32-7A70-4709-B465-B8170CBAA3CD}" type="slidenum">
              <a:rPr lang="fr-FR" smtClean="0"/>
              <a:t>33</a:t>
            </a:fld>
            <a:endParaRPr lang="fr-FR" dirty="0"/>
          </a:p>
        </p:txBody>
      </p:sp>
      <p:sp>
        <p:nvSpPr>
          <p:cNvPr id="3" name="Footer Placeholder 2"/>
          <p:cNvSpPr>
            <a:spLocks noGrp="1"/>
          </p:cNvSpPr>
          <p:nvPr>
            <p:ph type="ftr" sz="quarter" idx="11"/>
          </p:nvPr>
        </p:nvSpPr>
        <p:spPr/>
        <p:txBody>
          <a:bodyPr/>
          <a:lstStyle/>
          <a:p>
            <a:r>
              <a:rPr lang="fr-FR" smtClean="0"/>
              <a:t>Madame J. Dommanget 2013</a:t>
            </a:r>
            <a:endParaRPr lang="fr-FR" dirty="0"/>
          </a:p>
        </p:txBody>
      </p:sp>
    </p:spTree>
    <p:extLst>
      <p:ext uri="{BB962C8B-B14F-4D97-AF65-F5344CB8AC3E}">
        <p14:creationId xmlns:p14="http://schemas.microsoft.com/office/powerpoint/2010/main" val="71684666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1524000" y="-646112"/>
            <a:ext cx="6096000" cy="8151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AD6ACD32-7A70-4709-B465-B8170CBAA3CD}" type="slidenum">
              <a:rPr lang="fr-FR" smtClean="0"/>
              <a:t>34</a:t>
            </a:fld>
            <a:endParaRPr lang="fr-FR" dirty="0"/>
          </a:p>
        </p:txBody>
      </p:sp>
      <p:sp>
        <p:nvSpPr>
          <p:cNvPr id="3" name="Footer Placeholder 2"/>
          <p:cNvSpPr>
            <a:spLocks noGrp="1"/>
          </p:cNvSpPr>
          <p:nvPr>
            <p:ph type="ftr" sz="quarter" idx="11"/>
          </p:nvPr>
        </p:nvSpPr>
        <p:spPr/>
        <p:txBody>
          <a:bodyPr/>
          <a:lstStyle/>
          <a:p>
            <a:r>
              <a:rPr lang="fr-FR" smtClean="0"/>
              <a:t>Madame J. Dommanget 2013</a:t>
            </a:r>
            <a:endParaRPr lang="fr-FR" dirty="0"/>
          </a:p>
        </p:txBody>
      </p:sp>
    </p:spTree>
    <p:extLst>
      <p:ext uri="{BB962C8B-B14F-4D97-AF65-F5344CB8AC3E}">
        <p14:creationId xmlns:p14="http://schemas.microsoft.com/office/powerpoint/2010/main" val="293541963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D6ACD32-7A70-4709-B465-B8170CBAA3CD}" type="slidenum">
              <a:rPr lang="fr-FR" smtClean="0"/>
              <a:t>35</a:t>
            </a:fld>
            <a:endParaRPr lang="fr-FR"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1601789" y="-649288"/>
            <a:ext cx="5940425" cy="8156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Footer Placeholder 4"/>
          <p:cNvSpPr>
            <a:spLocks noGrp="1"/>
          </p:cNvSpPr>
          <p:nvPr>
            <p:ph type="ftr" sz="quarter" idx="11"/>
          </p:nvPr>
        </p:nvSpPr>
        <p:spPr/>
        <p:txBody>
          <a:bodyPr/>
          <a:lstStyle/>
          <a:p>
            <a:r>
              <a:rPr lang="fr-FR" smtClean="0"/>
              <a:t>Madame J. Dommanget 2013</a:t>
            </a:r>
            <a:endParaRPr lang="fr-FR" dirty="0"/>
          </a:p>
        </p:txBody>
      </p:sp>
    </p:spTree>
    <p:extLst>
      <p:ext uri="{BB962C8B-B14F-4D97-AF65-F5344CB8AC3E}">
        <p14:creationId xmlns:p14="http://schemas.microsoft.com/office/powerpoint/2010/main" val="214509289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1"/>
            <a:ext cx="8229600" cy="4525963"/>
          </a:xfrm>
        </p:spPr>
        <p:txBody>
          <a:bodyPr>
            <a:noAutofit/>
          </a:bodyPr>
          <a:lstStyle/>
          <a:p>
            <a:pPr marL="0" indent="0" algn="ctr">
              <a:buNone/>
            </a:pPr>
            <a:r>
              <a:rPr lang="fr-FR" sz="6000" b="1" dirty="0" smtClean="0">
                <a:solidFill>
                  <a:srgbClr val="FFC000"/>
                </a:solidFill>
                <a:latin typeface="Arial Black" panose="020B0A04020102020204" pitchFamily="34" charset="0"/>
              </a:rPr>
              <a:t>Maintenant, pense à une phrase à l’impératif pour chaque photo</a:t>
            </a:r>
            <a:r>
              <a:rPr lang="fr-FR" sz="6600" b="1" dirty="0" smtClean="0">
                <a:solidFill>
                  <a:srgbClr val="FFC000"/>
                </a:solidFill>
                <a:latin typeface="Arial Black" panose="020B0A04020102020204" pitchFamily="34" charset="0"/>
              </a:rPr>
              <a:t>.</a:t>
            </a:r>
            <a:endParaRPr lang="fr-FR" sz="6600" b="1" dirty="0">
              <a:solidFill>
                <a:srgbClr val="FFC000"/>
              </a:solidFill>
              <a:latin typeface="Arial Black" panose="020B0A04020102020204" pitchFamily="34" charset="0"/>
            </a:endParaRPr>
          </a:p>
        </p:txBody>
      </p:sp>
      <p:sp>
        <p:nvSpPr>
          <p:cNvPr id="2" name="Slide Number Placeholder 1"/>
          <p:cNvSpPr>
            <a:spLocks noGrp="1"/>
          </p:cNvSpPr>
          <p:nvPr>
            <p:ph type="sldNum" sz="quarter" idx="12"/>
          </p:nvPr>
        </p:nvSpPr>
        <p:spPr/>
        <p:txBody>
          <a:bodyPr/>
          <a:lstStyle/>
          <a:p>
            <a:fld id="{AD6ACD32-7A70-4709-B465-B8170CBAA3CD}" type="slidenum">
              <a:rPr lang="fr-FR" smtClean="0"/>
              <a:t>36</a:t>
            </a:fld>
            <a:endParaRPr lang="fr-FR" dirty="0"/>
          </a:p>
        </p:txBody>
      </p:sp>
      <p:sp>
        <p:nvSpPr>
          <p:cNvPr id="4" name="Footer Placeholder 3"/>
          <p:cNvSpPr>
            <a:spLocks noGrp="1"/>
          </p:cNvSpPr>
          <p:nvPr>
            <p:ph type="ftr" sz="quarter" idx="11"/>
          </p:nvPr>
        </p:nvSpPr>
        <p:spPr/>
        <p:txBody>
          <a:bodyPr/>
          <a:lstStyle/>
          <a:p>
            <a:r>
              <a:rPr lang="fr-FR" smtClean="0"/>
              <a:t>Madame J. Dommanget 2013</a:t>
            </a:r>
            <a:endParaRPr lang="fr-FR" dirty="0"/>
          </a:p>
        </p:txBody>
      </p:sp>
    </p:spTree>
    <p:extLst>
      <p:ext uri="{BB962C8B-B14F-4D97-AF65-F5344CB8AC3E}">
        <p14:creationId xmlns:p14="http://schemas.microsoft.com/office/powerpoint/2010/main" val="321597807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2647" y="1447801"/>
            <a:ext cx="6781800" cy="52106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p:txBody>
          <a:bodyPr/>
          <a:lstStyle/>
          <a:p>
            <a:fld id="{AD6ACD32-7A70-4709-B465-B8170CBAA3CD}" type="slidenum">
              <a:rPr lang="fr-FR" smtClean="0"/>
              <a:t>37</a:t>
            </a:fld>
            <a:endParaRPr lang="fr-FR" dirty="0"/>
          </a:p>
        </p:txBody>
      </p:sp>
      <p:sp>
        <p:nvSpPr>
          <p:cNvPr id="4" name="Footer Placeholder 3"/>
          <p:cNvSpPr>
            <a:spLocks noGrp="1"/>
          </p:cNvSpPr>
          <p:nvPr>
            <p:ph type="ftr" sz="quarter" idx="11"/>
          </p:nvPr>
        </p:nvSpPr>
        <p:spPr/>
        <p:txBody>
          <a:bodyPr/>
          <a:lstStyle/>
          <a:p>
            <a:r>
              <a:rPr lang="fr-FR" smtClean="0"/>
              <a:t>Madame J. Dommanget 2013</a:t>
            </a:r>
            <a:endParaRPr lang="fr-FR" dirty="0"/>
          </a:p>
        </p:txBody>
      </p:sp>
      <p:sp>
        <p:nvSpPr>
          <p:cNvPr id="5" name="Oval Callout 4"/>
          <p:cNvSpPr/>
          <p:nvPr/>
        </p:nvSpPr>
        <p:spPr>
          <a:xfrm>
            <a:off x="41031" y="504093"/>
            <a:ext cx="2280139" cy="1553308"/>
          </a:xfrm>
          <a:prstGeom prst="wedgeEllipseCallout">
            <a:avLst>
              <a:gd name="adj1" fmla="val 55449"/>
              <a:gd name="adj2" fmla="val 63782"/>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Oval Callout 7"/>
          <p:cNvSpPr/>
          <p:nvPr/>
        </p:nvSpPr>
        <p:spPr>
          <a:xfrm flipH="1">
            <a:off x="6242538" y="504093"/>
            <a:ext cx="2444263" cy="1553308"/>
          </a:xfrm>
          <a:prstGeom prst="wedgeEllipseCallout">
            <a:avLst>
              <a:gd name="adj1" fmla="val 55449"/>
              <a:gd name="adj2" fmla="val 63782"/>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06605155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6" name="Picture 6" descr="C:\Users\Julia\AppData\Local\Microsoft\Windows\Temporary Internet Files\Content.IE5\JITPBK9V\MC90021210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800" y="1587096"/>
            <a:ext cx="2184627" cy="3087482"/>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C:\Users\Julia\AppData\Local\Microsoft\Windows\Temporary Internet Files\Content.IE5\FFOY0GNE\MC90029207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21688" y="2502877"/>
            <a:ext cx="5822312" cy="4343400"/>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AD6ACD32-7A70-4709-B465-B8170CBAA3CD}" type="slidenum">
              <a:rPr lang="fr-FR" smtClean="0"/>
              <a:t>38</a:t>
            </a:fld>
            <a:endParaRPr lang="fr-FR" dirty="0"/>
          </a:p>
        </p:txBody>
      </p:sp>
      <p:sp>
        <p:nvSpPr>
          <p:cNvPr id="4" name="Footer Placeholder 3"/>
          <p:cNvSpPr>
            <a:spLocks noGrp="1"/>
          </p:cNvSpPr>
          <p:nvPr>
            <p:ph type="ftr" sz="quarter" idx="11"/>
          </p:nvPr>
        </p:nvSpPr>
        <p:spPr/>
        <p:txBody>
          <a:bodyPr/>
          <a:lstStyle/>
          <a:p>
            <a:r>
              <a:rPr lang="fr-FR" smtClean="0"/>
              <a:t>Madame J. Dommanget 2013</a:t>
            </a:r>
            <a:endParaRPr lang="fr-FR" dirty="0"/>
          </a:p>
        </p:txBody>
      </p:sp>
      <p:sp>
        <p:nvSpPr>
          <p:cNvPr id="8" name="Oval Callout 7"/>
          <p:cNvSpPr/>
          <p:nvPr/>
        </p:nvSpPr>
        <p:spPr>
          <a:xfrm>
            <a:off x="4191000" y="949569"/>
            <a:ext cx="3042139" cy="1553308"/>
          </a:xfrm>
          <a:prstGeom prst="wedgeEllipseCallout">
            <a:avLst>
              <a:gd name="adj1" fmla="val 55449"/>
              <a:gd name="adj2" fmla="val 63782"/>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08281591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581329"/>
            <a:ext cx="6553200" cy="4914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p:txBody>
          <a:bodyPr/>
          <a:lstStyle/>
          <a:p>
            <a:fld id="{AD6ACD32-7A70-4709-B465-B8170CBAA3CD}" type="slidenum">
              <a:rPr lang="fr-FR" smtClean="0"/>
              <a:t>39</a:t>
            </a:fld>
            <a:endParaRPr lang="fr-FR" dirty="0"/>
          </a:p>
        </p:txBody>
      </p:sp>
      <p:sp>
        <p:nvSpPr>
          <p:cNvPr id="4" name="Footer Placeholder 3"/>
          <p:cNvSpPr>
            <a:spLocks noGrp="1"/>
          </p:cNvSpPr>
          <p:nvPr>
            <p:ph type="ftr" sz="quarter" idx="11"/>
          </p:nvPr>
        </p:nvSpPr>
        <p:spPr/>
        <p:txBody>
          <a:bodyPr/>
          <a:lstStyle/>
          <a:p>
            <a:r>
              <a:rPr lang="fr-FR" smtClean="0"/>
              <a:t>Madame J. Dommanget 2013</a:t>
            </a:r>
            <a:endParaRPr lang="fr-FR"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2590800" y="762001"/>
            <a:ext cx="1752600" cy="1804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228601"/>
            <a:ext cx="1981200" cy="1804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38207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18" name="Picture 2" descr="C:\Users\Julia\Documents\Clip art\FUN and FUNCTIONAL\Dark Blue Rectangl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19"/>
          <p:cNvSpPr>
            <a:spLocks noChangeArrowheads="1"/>
          </p:cNvSpPr>
          <p:nvPr/>
        </p:nvSpPr>
        <p:spPr bwMode="auto">
          <a:xfrm>
            <a:off x="832533" y="762001"/>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fontAlgn="base">
              <a:spcBef>
                <a:spcPct val="0"/>
              </a:spcBef>
              <a:spcAft>
                <a:spcPct val="0"/>
              </a:spcAft>
              <a:defRPr/>
            </a:pPr>
            <a:r>
              <a:rPr lang="fr-FR" sz="4800" b="1" dirty="0" smtClean="0">
                <a:solidFill>
                  <a:srgbClr val="FF0066"/>
                </a:solidFill>
                <a:effectLst>
                  <a:outerShdw blurRad="38100" dist="38100" dir="2700000" algn="tl">
                    <a:srgbClr val="000000">
                      <a:alpha val="43137"/>
                    </a:srgbClr>
                  </a:outerShdw>
                </a:effectLst>
                <a:latin typeface="Tangerine" panose="00000400000000000000" pitchFamily="2" charset="0"/>
              </a:rPr>
              <a:t>L’IMPÉRATIF PRÉSENT</a:t>
            </a:r>
          </a:p>
          <a:p>
            <a:pPr algn="ctr" fontAlgn="base">
              <a:spcBef>
                <a:spcPct val="0"/>
              </a:spcBef>
              <a:spcAft>
                <a:spcPct val="0"/>
              </a:spcAft>
              <a:defRPr/>
            </a:pPr>
            <a:r>
              <a:rPr lang="fr-FR" sz="3600" b="1" dirty="0" smtClean="0">
                <a:solidFill>
                  <a:srgbClr val="FF0066"/>
                </a:solidFill>
                <a:effectLst>
                  <a:outerShdw blurRad="38100" dist="38100" dir="2700000" algn="tl">
                    <a:srgbClr val="000000">
                      <a:alpha val="43137"/>
                    </a:srgbClr>
                  </a:outerShdw>
                </a:effectLst>
                <a:latin typeface="Tangerine" panose="00000400000000000000" pitchFamily="2" charset="0"/>
              </a:rPr>
              <a:t>Exemples:</a:t>
            </a:r>
          </a:p>
        </p:txBody>
      </p:sp>
      <p:sp>
        <p:nvSpPr>
          <p:cNvPr id="6" name="5 CuadroTexto"/>
          <p:cNvSpPr txBox="1">
            <a:spLocks noChangeArrowheads="1"/>
          </p:cNvSpPr>
          <p:nvPr/>
        </p:nvSpPr>
        <p:spPr bwMode="auto">
          <a:xfrm>
            <a:off x="847516" y="2643981"/>
            <a:ext cx="24479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base" hangingPunct="1">
              <a:spcBef>
                <a:spcPct val="0"/>
              </a:spcBef>
              <a:spcAft>
                <a:spcPct val="0"/>
              </a:spcAft>
            </a:pPr>
            <a:r>
              <a:rPr lang="fr-FR" altLang="fr-FR" sz="2800" dirty="0">
                <a:solidFill>
                  <a:schemeClr val="accent5">
                    <a:lumMod val="10000"/>
                  </a:schemeClr>
                </a:solidFill>
                <a:latin typeface="Berlin Sans FB Demi" pitchFamily="34" charset="0"/>
              </a:rPr>
              <a:t>Verbes -ER</a:t>
            </a:r>
          </a:p>
        </p:txBody>
      </p:sp>
      <p:sp>
        <p:nvSpPr>
          <p:cNvPr id="10" name="9 CuadroTexto"/>
          <p:cNvSpPr txBox="1">
            <a:spLocks noChangeArrowheads="1"/>
          </p:cNvSpPr>
          <p:nvPr/>
        </p:nvSpPr>
        <p:spPr bwMode="auto">
          <a:xfrm>
            <a:off x="3444508" y="2643980"/>
            <a:ext cx="24479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base" hangingPunct="1">
              <a:spcBef>
                <a:spcPct val="0"/>
              </a:spcBef>
              <a:spcAft>
                <a:spcPct val="0"/>
              </a:spcAft>
            </a:pPr>
            <a:r>
              <a:rPr lang="fr-FR" altLang="fr-FR" sz="2800" dirty="0">
                <a:solidFill>
                  <a:schemeClr val="accent5">
                    <a:lumMod val="10000"/>
                  </a:schemeClr>
                </a:solidFill>
                <a:latin typeface="Berlin Sans FB Demi" pitchFamily="34" charset="0"/>
              </a:rPr>
              <a:t>Verbes -IR</a:t>
            </a:r>
          </a:p>
        </p:txBody>
      </p:sp>
      <p:sp>
        <p:nvSpPr>
          <p:cNvPr id="11" name="10 CuadroTexto"/>
          <p:cNvSpPr txBox="1">
            <a:spLocks noChangeArrowheads="1"/>
          </p:cNvSpPr>
          <p:nvPr/>
        </p:nvSpPr>
        <p:spPr bwMode="auto">
          <a:xfrm>
            <a:off x="5958276" y="2643982"/>
            <a:ext cx="24479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base" hangingPunct="1">
              <a:spcBef>
                <a:spcPct val="0"/>
              </a:spcBef>
              <a:spcAft>
                <a:spcPct val="0"/>
              </a:spcAft>
            </a:pPr>
            <a:r>
              <a:rPr lang="fr-FR" altLang="fr-FR" sz="2800" dirty="0">
                <a:solidFill>
                  <a:schemeClr val="accent5">
                    <a:lumMod val="10000"/>
                  </a:schemeClr>
                </a:solidFill>
                <a:latin typeface="Berlin Sans FB Demi" pitchFamily="34" charset="0"/>
              </a:rPr>
              <a:t>Verbes -RE</a:t>
            </a:r>
          </a:p>
        </p:txBody>
      </p:sp>
      <p:sp>
        <p:nvSpPr>
          <p:cNvPr id="12" name="11 CuadroTexto"/>
          <p:cNvSpPr txBox="1">
            <a:spLocks noChangeArrowheads="1"/>
          </p:cNvSpPr>
          <p:nvPr/>
        </p:nvSpPr>
        <p:spPr bwMode="auto">
          <a:xfrm>
            <a:off x="538537" y="3167857"/>
            <a:ext cx="27368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base" hangingPunct="1">
              <a:spcBef>
                <a:spcPct val="0"/>
              </a:spcBef>
              <a:spcAft>
                <a:spcPct val="0"/>
              </a:spcAft>
            </a:pPr>
            <a:r>
              <a:rPr lang="fr-FR" altLang="fr-FR" sz="2800" dirty="0" smtClean="0">
                <a:solidFill>
                  <a:srgbClr val="FF0066"/>
                </a:solidFill>
                <a:latin typeface="Berlin Sans FB Demi" pitchFamily="34" charset="0"/>
              </a:rPr>
              <a:t>Ferme!</a:t>
            </a:r>
            <a:endParaRPr lang="fr-FR" altLang="fr-FR" sz="2800" dirty="0">
              <a:solidFill>
                <a:srgbClr val="FF0066"/>
              </a:solidFill>
              <a:latin typeface="Berlin Sans FB Demi" pitchFamily="34" charset="0"/>
            </a:endParaRPr>
          </a:p>
        </p:txBody>
      </p:sp>
      <p:sp>
        <p:nvSpPr>
          <p:cNvPr id="13" name="12 CuadroTexto"/>
          <p:cNvSpPr txBox="1">
            <a:spLocks noChangeArrowheads="1"/>
          </p:cNvSpPr>
          <p:nvPr/>
        </p:nvSpPr>
        <p:spPr bwMode="auto">
          <a:xfrm>
            <a:off x="763562" y="4020971"/>
            <a:ext cx="24479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base" hangingPunct="1">
              <a:spcBef>
                <a:spcPct val="0"/>
              </a:spcBef>
              <a:spcAft>
                <a:spcPct val="0"/>
              </a:spcAft>
            </a:pPr>
            <a:r>
              <a:rPr lang="fr-FR" altLang="fr-FR" sz="2800" dirty="0" smtClean="0">
                <a:solidFill>
                  <a:srgbClr val="FF0066"/>
                </a:solidFill>
                <a:latin typeface="Berlin Sans FB Demi" pitchFamily="34" charset="0"/>
              </a:rPr>
              <a:t>Écoutons! </a:t>
            </a:r>
            <a:endParaRPr lang="fr-FR" altLang="fr-FR" sz="2800" dirty="0">
              <a:solidFill>
                <a:srgbClr val="FF0066"/>
              </a:solidFill>
              <a:latin typeface="Berlin Sans FB Demi" pitchFamily="34" charset="0"/>
            </a:endParaRPr>
          </a:p>
        </p:txBody>
      </p:sp>
      <p:sp>
        <p:nvSpPr>
          <p:cNvPr id="14" name="13 CuadroTexto"/>
          <p:cNvSpPr txBox="1">
            <a:spLocks noChangeArrowheads="1"/>
          </p:cNvSpPr>
          <p:nvPr/>
        </p:nvSpPr>
        <p:spPr bwMode="auto">
          <a:xfrm>
            <a:off x="691332" y="5105400"/>
            <a:ext cx="25923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base" hangingPunct="1">
              <a:spcBef>
                <a:spcPct val="0"/>
              </a:spcBef>
              <a:spcAft>
                <a:spcPct val="0"/>
              </a:spcAft>
            </a:pPr>
            <a:r>
              <a:rPr lang="fr-FR" altLang="fr-FR" sz="2800" dirty="0" smtClean="0">
                <a:solidFill>
                  <a:srgbClr val="FF0066"/>
                </a:solidFill>
                <a:latin typeface="Berlin Sans FB Demi" pitchFamily="34" charset="0"/>
              </a:rPr>
              <a:t>Chantez!</a:t>
            </a:r>
            <a:endParaRPr lang="fr-FR" altLang="fr-FR" sz="2800" dirty="0">
              <a:solidFill>
                <a:srgbClr val="FF0066"/>
              </a:solidFill>
              <a:latin typeface="Berlin Sans FB Demi" pitchFamily="34" charset="0"/>
            </a:endParaRPr>
          </a:p>
        </p:txBody>
      </p:sp>
      <p:sp>
        <p:nvSpPr>
          <p:cNvPr id="15" name="14 CuadroTexto"/>
          <p:cNvSpPr txBox="1">
            <a:spLocks noChangeArrowheads="1"/>
          </p:cNvSpPr>
          <p:nvPr/>
        </p:nvSpPr>
        <p:spPr bwMode="auto">
          <a:xfrm>
            <a:off x="3488910" y="5105400"/>
            <a:ext cx="24479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base" hangingPunct="1">
              <a:spcBef>
                <a:spcPct val="0"/>
              </a:spcBef>
              <a:spcAft>
                <a:spcPct val="0"/>
              </a:spcAft>
            </a:pPr>
            <a:r>
              <a:rPr lang="fr-FR" altLang="fr-FR" sz="2800" smtClean="0">
                <a:solidFill>
                  <a:srgbClr val="FF0066"/>
                </a:solidFill>
                <a:latin typeface="Berlin Sans FB Demi" pitchFamily="34" charset="0"/>
              </a:rPr>
              <a:t>Rougissez!</a:t>
            </a:r>
            <a:endParaRPr lang="fr-FR" altLang="fr-FR" sz="2800" dirty="0">
              <a:solidFill>
                <a:srgbClr val="FF0066"/>
              </a:solidFill>
              <a:latin typeface="Berlin Sans FB Demi" pitchFamily="34" charset="0"/>
            </a:endParaRPr>
          </a:p>
        </p:txBody>
      </p:sp>
      <p:sp>
        <p:nvSpPr>
          <p:cNvPr id="16" name="15 CuadroTexto"/>
          <p:cNvSpPr txBox="1">
            <a:spLocks noChangeArrowheads="1"/>
          </p:cNvSpPr>
          <p:nvPr/>
        </p:nvSpPr>
        <p:spPr bwMode="auto">
          <a:xfrm>
            <a:off x="3348038" y="4047548"/>
            <a:ext cx="24479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base" hangingPunct="1">
              <a:spcBef>
                <a:spcPct val="0"/>
              </a:spcBef>
              <a:spcAft>
                <a:spcPct val="0"/>
              </a:spcAft>
            </a:pPr>
            <a:r>
              <a:rPr lang="fr-FR" altLang="fr-FR" sz="2800" dirty="0" smtClean="0">
                <a:solidFill>
                  <a:srgbClr val="FF0066"/>
                </a:solidFill>
                <a:latin typeface="Berlin Sans FB Demi" pitchFamily="34" charset="0"/>
              </a:rPr>
              <a:t>Choisissons!</a:t>
            </a:r>
            <a:endParaRPr lang="fr-FR" altLang="fr-FR" sz="2800" dirty="0">
              <a:solidFill>
                <a:srgbClr val="FF0066"/>
              </a:solidFill>
              <a:latin typeface="Berlin Sans FB Demi" pitchFamily="34" charset="0"/>
            </a:endParaRPr>
          </a:p>
        </p:txBody>
      </p:sp>
      <p:sp>
        <p:nvSpPr>
          <p:cNvPr id="17" name="16 CuadroTexto"/>
          <p:cNvSpPr txBox="1">
            <a:spLocks noChangeArrowheads="1"/>
          </p:cNvSpPr>
          <p:nvPr/>
        </p:nvSpPr>
        <p:spPr bwMode="auto">
          <a:xfrm>
            <a:off x="3211485" y="3182180"/>
            <a:ext cx="23554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base" hangingPunct="1">
              <a:spcBef>
                <a:spcPct val="0"/>
              </a:spcBef>
              <a:spcAft>
                <a:spcPct val="0"/>
              </a:spcAft>
            </a:pPr>
            <a:r>
              <a:rPr lang="fr-FR" altLang="fr-FR" sz="2800" dirty="0" smtClean="0">
                <a:solidFill>
                  <a:srgbClr val="FF0066"/>
                </a:solidFill>
                <a:latin typeface="Berlin Sans FB Demi" pitchFamily="34" charset="0"/>
              </a:rPr>
              <a:t>Finis!</a:t>
            </a:r>
            <a:endParaRPr lang="fr-FR" altLang="fr-FR" sz="2800" dirty="0">
              <a:solidFill>
                <a:srgbClr val="FF0066"/>
              </a:solidFill>
              <a:latin typeface="Berlin Sans FB Demi" pitchFamily="34" charset="0"/>
            </a:endParaRPr>
          </a:p>
        </p:txBody>
      </p:sp>
      <p:sp>
        <p:nvSpPr>
          <p:cNvPr id="19" name="18 CuadroTexto"/>
          <p:cNvSpPr txBox="1">
            <a:spLocks noChangeArrowheads="1"/>
          </p:cNvSpPr>
          <p:nvPr/>
        </p:nvSpPr>
        <p:spPr bwMode="auto">
          <a:xfrm>
            <a:off x="5892433" y="4047548"/>
            <a:ext cx="26939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base" hangingPunct="1">
              <a:spcBef>
                <a:spcPct val="0"/>
              </a:spcBef>
              <a:spcAft>
                <a:spcPct val="0"/>
              </a:spcAft>
            </a:pPr>
            <a:r>
              <a:rPr lang="fr-FR" altLang="fr-FR" sz="2800" dirty="0" smtClean="0">
                <a:solidFill>
                  <a:srgbClr val="FF0066"/>
                </a:solidFill>
                <a:latin typeface="Berlin Sans FB Demi" pitchFamily="34" charset="0"/>
              </a:rPr>
              <a:t>Attendons!</a:t>
            </a:r>
            <a:endParaRPr lang="fr-FR" altLang="fr-FR" sz="2800" dirty="0">
              <a:solidFill>
                <a:srgbClr val="FF0066"/>
              </a:solidFill>
              <a:latin typeface="Berlin Sans FB Demi" pitchFamily="34" charset="0"/>
            </a:endParaRPr>
          </a:p>
        </p:txBody>
      </p:sp>
      <p:sp>
        <p:nvSpPr>
          <p:cNvPr id="20" name="19 CuadroTexto"/>
          <p:cNvSpPr txBox="1">
            <a:spLocks noChangeArrowheads="1"/>
          </p:cNvSpPr>
          <p:nvPr/>
        </p:nvSpPr>
        <p:spPr bwMode="auto">
          <a:xfrm>
            <a:off x="5958277" y="3219974"/>
            <a:ext cx="23927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base" hangingPunct="1">
              <a:spcBef>
                <a:spcPct val="0"/>
              </a:spcBef>
              <a:spcAft>
                <a:spcPct val="0"/>
              </a:spcAft>
            </a:pPr>
            <a:r>
              <a:rPr lang="fr-FR" altLang="fr-FR" sz="2800" dirty="0" smtClean="0">
                <a:solidFill>
                  <a:srgbClr val="FF0066"/>
                </a:solidFill>
                <a:latin typeface="Berlin Sans FB Demi" pitchFamily="34" charset="0"/>
              </a:rPr>
              <a:t>Vends!</a:t>
            </a:r>
            <a:endParaRPr lang="fr-FR" altLang="fr-FR" sz="2800" dirty="0">
              <a:solidFill>
                <a:srgbClr val="FF0066"/>
              </a:solidFill>
              <a:latin typeface="Berlin Sans FB Demi" pitchFamily="34" charset="0"/>
            </a:endParaRPr>
          </a:p>
        </p:txBody>
      </p:sp>
      <p:sp>
        <p:nvSpPr>
          <p:cNvPr id="29" name="14 CuadroTexto"/>
          <p:cNvSpPr txBox="1">
            <a:spLocks noChangeArrowheads="1"/>
          </p:cNvSpPr>
          <p:nvPr/>
        </p:nvSpPr>
        <p:spPr bwMode="auto">
          <a:xfrm>
            <a:off x="5936835" y="5105401"/>
            <a:ext cx="24479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base" hangingPunct="1">
              <a:spcBef>
                <a:spcPct val="0"/>
              </a:spcBef>
              <a:spcAft>
                <a:spcPct val="0"/>
              </a:spcAft>
            </a:pPr>
            <a:r>
              <a:rPr lang="fr-FR" altLang="fr-FR" sz="2800" dirty="0" smtClean="0">
                <a:solidFill>
                  <a:srgbClr val="FF0066"/>
                </a:solidFill>
                <a:latin typeface="Berlin Sans FB Demi" pitchFamily="34" charset="0"/>
              </a:rPr>
              <a:t>Descendons!</a:t>
            </a:r>
            <a:endParaRPr lang="fr-FR" altLang="fr-FR" sz="2800" dirty="0">
              <a:solidFill>
                <a:srgbClr val="FF0066"/>
              </a:solidFill>
              <a:latin typeface="Berlin Sans FB Demi" pitchFamily="34" charset="0"/>
            </a:endParaRPr>
          </a:p>
        </p:txBody>
      </p:sp>
      <p:sp>
        <p:nvSpPr>
          <p:cNvPr id="2" name="Slide Number Placeholder 1"/>
          <p:cNvSpPr>
            <a:spLocks noGrp="1"/>
          </p:cNvSpPr>
          <p:nvPr>
            <p:ph type="sldNum" sz="quarter" idx="11"/>
          </p:nvPr>
        </p:nvSpPr>
        <p:spPr/>
        <p:txBody>
          <a:bodyPr/>
          <a:lstStyle/>
          <a:p>
            <a:pPr>
              <a:defRPr/>
            </a:pPr>
            <a:fld id="{DB688FFE-5CAF-4897-AF84-64F74DC70351}" type="slidenum">
              <a:rPr lang="es-ES" smtClean="0">
                <a:solidFill>
                  <a:srgbClr val="000000"/>
                </a:solidFill>
              </a:rPr>
              <a:pPr>
                <a:defRPr/>
              </a:pPr>
              <a:t>4</a:t>
            </a:fld>
            <a:endParaRPr lang="es-ES" dirty="0">
              <a:solidFill>
                <a:srgbClr val="000000"/>
              </a:solidFill>
            </a:endParaRPr>
          </a:p>
        </p:txBody>
      </p:sp>
      <p:sp>
        <p:nvSpPr>
          <p:cNvPr id="3" name="Footer Placeholder 2"/>
          <p:cNvSpPr>
            <a:spLocks noGrp="1"/>
          </p:cNvSpPr>
          <p:nvPr>
            <p:ph type="ftr" sz="quarter" idx="10"/>
          </p:nvPr>
        </p:nvSpPr>
        <p:spPr/>
        <p:txBody>
          <a:bodyPr/>
          <a:lstStyle/>
          <a:p>
            <a:pPr>
              <a:defRPr/>
            </a:pPr>
            <a:r>
              <a:rPr lang="es-ES" smtClean="0">
                <a:solidFill>
                  <a:srgbClr val="000000"/>
                </a:solidFill>
              </a:rPr>
              <a:t>Madame J. Dommanget 2013</a:t>
            </a:r>
            <a:endParaRPr lang="es-ES" dirty="0">
              <a:solidFill>
                <a:srgbClr val="000000"/>
              </a:solidFill>
            </a:endParaRPr>
          </a:p>
        </p:txBody>
      </p:sp>
    </p:spTree>
    <p:extLst>
      <p:ext uri="{BB962C8B-B14F-4D97-AF65-F5344CB8AC3E}">
        <p14:creationId xmlns:p14="http://schemas.microsoft.com/office/powerpoint/2010/main" val="37039262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8"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heel(8)">
                                      <p:cBhvr>
                                        <p:cTn id="7" dur="2000"/>
                                        <p:tgtEl>
                                          <p:spTgt spid="4">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shreg.wav"/>
                                        </p:tgtEl>
                                      </p:cMediaNode>
                                    </p:audio>
                                  </p:subTnLst>
                                </p:cTn>
                              </p:par>
                            </p:childTnLst>
                          </p:cTn>
                        </p:par>
                      </p:childTnLst>
                    </p:cTn>
                  </p:par>
                  <p:par>
                    <p:cTn id="8" fill="hold">
                      <p:stCondLst>
                        <p:cond delay="indefinite"/>
                      </p:stCondLst>
                      <p:childTnLst>
                        <p:par>
                          <p:cTn id="9" fill="hold">
                            <p:stCondLst>
                              <p:cond delay="0"/>
                            </p:stCondLst>
                            <p:childTnLst>
                              <p:par>
                                <p:cTn id="10" presetID="21" presetClass="entr" presetSubtype="8"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heel(8)">
                                      <p:cBhvr>
                                        <p:cTn id="12" dur="2000"/>
                                        <p:tgtEl>
                                          <p:spTgt spid="4">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shreg.wav"/>
                                        </p:tgtEl>
                                      </p:cMediaNode>
                                    </p:audio>
                                  </p:subTnLst>
                                </p:cTn>
                              </p:par>
                            </p:childTnLst>
                          </p:cTn>
                        </p:par>
                        <p:par>
                          <p:cTn id="13" fill="hold" nodeType="afterGroup">
                            <p:stCondLst>
                              <p:cond delay="2000"/>
                            </p:stCondLst>
                            <p:childTnLst>
                              <p:par>
                                <p:cTn id="14" presetID="14"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childTnLst>
                          </p:cTn>
                        </p:par>
                        <p:par>
                          <p:cTn id="17" fill="hold" nodeType="afterGroup">
                            <p:stCondLst>
                              <p:cond delay="2500"/>
                            </p:stCondLst>
                            <p:childTnLst>
                              <p:par>
                                <p:cTn id="18" presetID="14" presetClass="entr" presetSubtype="1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randombar(horizontal)">
                                      <p:cBhvr>
                                        <p:cTn id="20" dur="500"/>
                                        <p:tgtEl>
                                          <p:spTgt spid="12"/>
                                        </p:tgtEl>
                                      </p:cBhvr>
                                    </p:animEffect>
                                  </p:childTnLst>
                                </p:cTn>
                              </p:par>
                            </p:childTnLst>
                          </p:cTn>
                        </p:par>
                        <p:par>
                          <p:cTn id="21" fill="hold" nodeType="afterGroup">
                            <p:stCondLst>
                              <p:cond delay="3000"/>
                            </p:stCondLst>
                            <p:childTnLst>
                              <p:par>
                                <p:cTn id="22" presetID="14" presetClass="entr" presetSubtype="1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randombar(horizontal)">
                                      <p:cBhvr>
                                        <p:cTn id="24" dur="500"/>
                                        <p:tgtEl>
                                          <p:spTgt spid="13"/>
                                        </p:tgtEl>
                                      </p:cBhvr>
                                    </p:animEffect>
                                  </p:childTnLst>
                                </p:cTn>
                              </p:par>
                            </p:childTnLst>
                          </p:cTn>
                        </p:par>
                        <p:par>
                          <p:cTn id="25" fill="hold" nodeType="afterGroup">
                            <p:stCondLst>
                              <p:cond delay="3500"/>
                            </p:stCondLst>
                            <p:childTnLst>
                              <p:par>
                                <p:cTn id="26" presetID="14" presetClass="entr" presetSubtype="1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childTnLst>
                          </p:cTn>
                        </p:par>
                        <p:par>
                          <p:cTn id="29" fill="hold" nodeType="afterGroup">
                            <p:stCondLst>
                              <p:cond delay="4000"/>
                            </p:stCondLst>
                            <p:childTnLst>
                              <p:par>
                                <p:cTn id="30" presetID="14" presetClass="entr" presetSubtype="1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randombar(horizontal)">
                                      <p:cBhvr>
                                        <p:cTn id="32" dur="500"/>
                                        <p:tgtEl>
                                          <p:spTgt spid="10"/>
                                        </p:tgtEl>
                                      </p:cBhvr>
                                    </p:animEffect>
                                  </p:childTnLst>
                                </p:cTn>
                              </p:par>
                            </p:childTnLst>
                          </p:cTn>
                        </p:par>
                        <p:par>
                          <p:cTn id="33" fill="hold" nodeType="afterGroup">
                            <p:stCondLst>
                              <p:cond delay="4500"/>
                            </p:stCondLst>
                            <p:childTnLst>
                              <p:par>
                                <p:cTn id="34" presetID="14" presetClass="entr" presetSubtype="1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randombar(horizontal)">
                                      <p:cBhvr>
                                        <p:cTn id="36" dur="500"/>
                                        <p:tgtEl>
                                          <p:spTgt spid="17"/>
                                        </p:tgtEl>
                                      </p:cBhvr>
                                    </p:animEffect>
                                  </p:childTnLst>
                                </p:cTn>
                              </p:par>
                            </p:childTnLst>
                          </p:cTn>
                        </p:par>
                        <p:par>
                          <p:cTn id="37" fill="hold" nodeType="afterGroup">
                            <p:stCondLst>
                              <p:cond delay="5000"/>
                            </p:stCondLst>
                            <p:childTnLst>
                              <p:par>
                                <p:cTn id="38" presetID="14" presetClass="entr" presetSubtype="1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randombar(horizontal)">
                                      <p:cBhvr>
                                        <p:cTn id="40" dur="500"/>
                                        <p:tgtEl>
                                          <p:spTgt spid="16"/>
                                        </p:tgtEl>
                                      </p:cBhvr>
                                    </p:animEffect>
                                  </p:childTnLst>
                                </p:cTn>
                              </p:par>
                            </p:childTnLst>
                          </p:cTn>
                        </p:par>
                        <p:par>
                          <p:cTn id="41" fill="hold" nodeType="afterGroup">
                            <p:stCondLst>
                              <p:cond delay="5500"/>
                            </p:stCondLst>
                            <p:childTnLst>
                              <p:par>
                                <p:cTn id="42" presetID="14" presetClass="entr" presetSubtype="1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randombar(horizontal)">
                                      <p:cBhvr>
                                        <p:cTn id="44" dur="500"/>
                                        <p:tgtEl>
                                          <p:spTgt spid="15"/>
                                        </p:tgtEl>
                                      </p:cBhvr>
                                    </p:animEffect>
                                  </p:childTnLst>
                                </p:cTn>
                              </p:par>
                            </p:childTnLst>
                          </p:cTn>
                        </p:par>
                        <p:par>
                          <p:cTn id="45" fill="hold" nodeType="afterGroup">
                            <p:stCondLst>
                              <p:cond delay="6000"/>
                            </p:stCondLst>
                            <p:childTnLst>
                              <p:par>
                                <p:cTn id="46" presetID="14" presetClass="entr" presetSubtype="1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randombar(horizontal)">
                                      <p:cBhvr>
                                        <p:cTn id="48" dur="500"/>
                                        <p:tgtEl>
                                          <p:spTgt spid="11"/>
                                        </p:tgtEl>
                                      </p:cBhvr>
                                    </p:animEffect>
                                  </p:childTnLst>
                                </p:cTn>
                              </p:par>
                            </p:childTnLst>
                          </p:cTn>
                        </p:par>
                        <p:par>
                          <p:cTn id="49" fill="hold" nodeType="afterGroup">
                            <p:stCondLst>
                              <p:cond delay="6500"/>
                            </p:stCondLst>
                            <p:childTnLst>
                              <p:par>
                                <p:cTn id="50" presetID="14" presetClass="entr" presetSubtype="10"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randombar(horizontal)">
                                      <p:cBhvr>
                                        <p:cTn id="52" dur="500"/>
                                        <p:tgtEl>
                                          <p:spTgt spid="20"/>
                                        </p:tgtEl>
                                      </p:cBhvr>
                                    </p:animEffect>
                                  </p:childTnLst>
                                </p:cTn>
                              </p:par>
                            </p:childTnLst>
                          </p:cTn>
                        </p:par>
                        <p:par>
                          <p:cTn id="53" fill="hold" nodeType="afterGroup">
                            <p:stCondLst>
                              <p:cond delay="7000"/>
                            </p:stCondLst>
                            <p:childTnLst>
                              <p:par>
                                <p:cTn id="54" presetID="14" presetClass="entr" presetSubtype="10"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randombar(horizontal)">
                                      <p:cBhvr>
                                        <p:cTn id="56" dur="500"/>
                                        <p:tgtEl>
                                          <p:spTgt spid="19"/>
                                        </p:tgtEl>
                                      </p:cBhvr>
                                    </p:animEffect>
                                  </p:childTnLst>
                                </p:cTn>
                              </p:par>
                            </p:childTnLst>
                          </p:cTn>
                        </p:par>
                        <p:par>
                          <p:cTn id="57" fill="hold">
                            <p:stCondLst>
                              <p:cond delay="7500"/>
                            </p:stCondLst>
                            <p:childTnLst>
                              <p:par>
                                <p:cTn id="58" presetID="14" presetClass="entr" presetSubtype="10"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randombar(horizontal)">
                                      <p:cBhvr>
                                        <p:cTn id="6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p:bldP spid="10" grpId="0"/>
      <p:bldP spid="11" grpId="0"/>
      <p:bldP spid="12" grpId="0"/>
      <p:bldP spid="13" grpId="0"/>
      <p:bldP spid="14" grpId="0"/>
      <p:bldP spid="15" grpId="0"/>
      <p:bldP spid="16" grpId="0"/>
      <p:bldP spid="17" grpId="0"/>
      <p:bldP spid="19" grpId="0"/>
      <p:bldP spid="20" grpId="0"/>
      <p:bldP spid="2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524000"/>
            <a:ext cx="6019800" cy="49362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p:txBody>
          <a:bodyPr/>
          <a:lstStyle/>
          <a:p>
            <a:fld id="{AD6ACD32-7A70-4709-B465-B8170CBAA3CD}" type="slidenum">
              <a:rPr lang="fr-FR" smtClean="0"/>
              <a:t>40</a:t>
            </a:fld>
            <a:endParaRPr lang="fr-FR" dirty="0"/>
          </a:p>
        </p:txBody>
      </p:sp>
      <p:sp>
        <p:nvSpPr>
          <p:cNvPr id="4" name="Footer Placeholder 3"/>
          <p:cNvSpPr>
            <a:spLocks noGrp="1"/>
          </p:cNvSpPr>
          <p:nvPr>
            <p:ph type="ftr" sz="quarter" idx="11"/>
          </p:nvPr>
        </p:nvSpPr>
        <p:spPr/>
        <p:txBody>
          <a:bodyPr/>
          <a:lstStyle/>
          <a:p>
            <a:r>
              <a:rPr lang="fr-FR" smtClean="0"/>
              <a:t>Madame J. Dommanget 2013</a:t>
            </a:r>
            <a:endParaRPr lang="fr-FR"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2552700" y="228601"/>
            <a:ext cx="1981200" cy="1804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231493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Julia\AppData\Local\Microsoft\Windows\Temporary Internet Files\Content.IE5\FFOY0GNE\MC900232049[1].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7822" y="1295401"/>
            <a:ext cx="4770503" cy="5221825"/>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AD6ACD32-7A70-4709-B465-B8170CBAA3CD}" type="slidenum">
              <a:rPr lang="fr-FR" smtClean="0"/>
              <a:t>41</a:t>
            </a:fld>
            <a:endParaRPr lang="fr-FR" dirty="0"/>
          </a:p>
        </p:txBody>
      </p:sp>
      <p:sp>
        <p:nvSpPr>
          <p:cNvPr id="4" name="Footer Placeholder 3"/>
          <p:cNvSpPr>
            <a:spLocks noGrp="1"/>
          </p:cNvSpPr>
          <p:nvPr>
            <p:ph type="ftr" sz="quarter" idx="11"/>
          </p:nvPr>
        </p:nvSpPr>
        <p:spPr/>
        <p:txBody>
          <a:bodyPr/>
          <a:lstStyle/>
          <a:p>
            <a:r>
              <a:rPr lang="fr-FR" smtClean="0"/>
              <a:t>Madame J. Dommanget 2013</a:t>
            </a:r>
            <a:endParaRPr lang="fr-FR"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228601"/>
            <a:ext cx="1981200" cy="1804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58720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1" y="1428536"/>
            <a:ext cx="4024313" cy="49214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p:txBody>
          <a:bodyPr/>
          <a:lstStyle/>
          <a:p>
            <a:fld id="{AD6ACD32-7A70-4709-B465-B8170CBAA3CD}" type="slidenum">
              <a:rPr lang="fr-FR" smtClean="0"/>
              <a:t>42</a:t>
            </a:fld>
            <a:endParaRPr lang="fr-FR" dirty="0"/>
          </a:p>
        </p:txBody>
      </p:sp>
      <p:sp>
        <p:nvSpPr>
          <p:cNvPr id="4" name="Footer Placeholder 3"/>
          <p:cNvSpPr>
            <a:spLocks noGrp="1"/>
          </p:cNvSpPr>
          <p:nvPr>
            <p:ph type="ftr" sz="quarter" idx="11"/>
          </p:nvPr>
        </p:nvSpPr>
        <p:spPr/>
        <p:txBody>
          <a:bodyPr/>
          <a:lstStyle/>
          <a:p>
            <a:r>
              <a:rPr lang="fr-FR" smtClean="0"/>
              <a:t>Madame J. Dommanget 2013</a:t>
            </a:r>
            <a:endParaRPr lang="fr-FR" dirty="0"/>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1" y="228600"/>
            <a:ext cx="2509172"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138813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Julia\AppData\Local\Microsoft\Windows\Temporary Internet Files\Content.IE5\TOJ8JUFZ\MC900056116[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1" y="1447800"/>
            <a:ext cx="6076340" cy="4846788"/>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AD6ACD32-7A70-4709-B465-B8170CBAA3CD}" type="slidenum">
              <a:rPr lang="fr-FR" smtClean="0"/>
              <a:t>43</a:t>
            </a:fld>
            <a:endParaRPr lang="fr-FR" dirty="0"/>
          </a:p>
        </p:txBody>
      </p:sp>
      <p:sp>
        <p:nvSpPr>
          <p:cNvPr id="4" name="Footer Placeholder 3"/>
          <p:cNvSpPr>
            <a:spLocks noGrp="1"/>
          </p:cNvSpPr>
          <p:nvPr>
            <p:ph type="ftr" sz="quarter" idx="11"/>
          </p:nvPr>
        </p:nvSpPr>
        <p:spPr/>
        <p:txBody>
          <a:bodyPr/>
          <a:lstStyle/>
          <a:p>
            <a:r>
              <a:rPr lang="fr-FR" smtClean="0"/>
              <a:t>Madame J. Dommanget 2013</a:t>
            </a:r>
            <a:endParaRPr lang="fr-FR"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04800" y="457201"/>
            <a:ext cx="2362200" cy="1597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689985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1" y="1371600"/>
            <a:ext cx="4948239" cy="53147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p:txBody>
          <a:bodyPr/>
          <a:lstStyle/>
          <a:p>
            <a:fld id="{AD6ACD32-7A70-4709-B465-B8170CBAA3CD}" type="slidenum">
              <a:rPr lang="fr-FR" smtClean="0"/>
              <a:t>44</a:t>
            </a:fld>
            <a:endParaRPr lang="fr-FR" dirty="0"/>
          </a:p>
        </p:txBody>
      </p:sp>
      <p:sp>
        <p:nvSpPr>
          <p:cNvPr id="4" name="Footer Placeholder 3"/>
          <p:cNvSpPr>
            <a:spLocks noGrp="1"/>
          </p:cNvSpPr>
          <p:nvPr>
            <p:ph type="ftr" sz="quarter" idx="11"/>
          </p:nvPr>
        </p:nvSpPr>
        <p:spPr/>
        <p:txBody>
          <a:bodyPr/>
          <a:lstStyle/>
          <a:p>
            <a:r>
              <a:rPr lang="fr-FR" smtClean="0"/>
              <a:t>Madame J. Dommanget 2013</a:t>
            </a:r>
            <a:endParaRPr lang="fr-FR" dirty="0"/>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762" y="11724"/>
            <a:ext cx="3541500" cy="2121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850241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fr-FR" sz="2800" dirty="0" smtClean="0"/>
              <a:t>Julia Dommanget</a:t>
            </a:r>
          </a:p>
          <a:p>
            <a:pPr marL="0" indent="0" algn="ctr">
              <a:buNone/>
            </a:pPr>
            <a:r>
              <a:rPr lang="fr-FR" sz="2400" dirty="0" smtClean="0"/>
              <a:t>http</a:t>
            </a:r>
            <a:r>
              <a:rPr lang="fr-FR" sz="2400" dirty="0"/>
              <a:t>://www.teacherspayteachers.com/Store/Julia-Dommanget</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1" y="3352800"/>
            <a:ext cx="2190751" cy="2190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AD6ACD32-7A70-4709-B465-B8170CBAA3CD}" type="slidenum">
              <a:rPr lang="fr-FR" smtClean="0"/>
              <a:t>45</a:t>
            </a:fld>
            <a:endParaRPr lang="fr-FR" dirty="0"/>
          </a:p>
        </p:txBody>
      </p:sp>
      <p:sp>
        <p:nvSpPr>
          <p:cNvPr id="4" name="Footer Placeholder 3"/>
          <p:cNvSpPr>
            <a:spLocks noGrp="1"/>
          </p:cNvSpPr>
          <p:nvPr>
            <p:ph type="ftr" sz="quarter" idx="11"/>
          </p:nvPr>
        </p:nvSpPr>
        <p:spPr/>
        <p:txBody>
          <a:bodyPr/>
          <a:lstStyle/>
          <a:p>
            <a:r>
              <a:rPr lang="fr-FR" smtClean="0"/>
              <a:t>Madame J. Dommanget 2013</a:t>
            </a:r>
            <a:endParaRPr lang="fr-FR" dirty="0"/>
          </a:p>
        </p:txBody>
      </p:sp>
    </p:spTree>
    <p:extLst>
      <p:ext uri="{BB962C8B-B14F-4D97-AF65-F5344CB8AC3E}">
        <p14:creationId xmlns:p14="http://schemas.microsoft.com/office/powerpoint/2010/main" val="7313380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1.bp.blogspot.com/-jevvr_15lVk/TyZo9melPcI/AAAAAAAAAOE/2wOVz2iFC8Q/s1600/parle+fran%C3%A7ais.pn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228601"/>
            <a:ext cx="6172200" cy="6497055"/>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AD6ACD32-7A70-4709-B465-B8170CBAA3CD}" type="slidenum">
              <a:rPr lang="fr-FR" smtClean="0"/>
              <a:t>5</a:t>
            </a:fld>
            <a:endParaRPr lang="fr-FR" dirty="0"/>
          </a:p>
        </p:txBody>
      </p:sp>
      <p:sp>
        <p:nvSpPr>
          <p:cNvPr id="3" name="Footer Placeholder 2"/>
          <p:cNvSpPr>
            <a:spLocks noGrp="1"/>
          </p:cNvSpPr>
          <p:nvPr>
            <p:ph type="ftr" sz="quarter" idx="11"/>
          </p:nvPr>
        </p:nvSpPr>
        <p:spPr/>
        <p:txBody>
          <a:bodyPr/>
          <a:lstStyle/>
          <a:p>
            <a:r>
              <a:rPr lang="fr-FR" smtClean="0"/>
              <a:t>Madame J. Dommanget 2013</a:t>
            </a:r>
            <a:endParaRPr lang="fr-FR" dirty="0"/>
          </a:p>
        </p:txBody>
      </p:sp>
    </p:spTree>
    <p:extLst>
      <p:ext uri="{BB962C8B-B14F-4D97-AF65-F5344CB8AC3E}">
        <p14:creationId xmlns:p14="http://schemas.microsoft.com/office/powerpoint/2010/main" val="25237301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229600" cy="1143000"/>
          </a:xfrm>
        </p:spPr>
        <p:txBody>
          <a:bodyPr/>
          <a:lstStyle/>
          <a:p>
            <a:r>
              <a:rPr lang="fr-FR" dirty="0" smtClean="0"/>
              <a:t>(Marc) / manger des légumes</a:t>
            </a:r>
            <a:endParaRPr lang="fr-FR" dirty="0"/>
          </a:p>
        </p:txBody>
      </p:sp>
      <p:sp>
        <p:nvSpPr>
          <p:cNvPr id="3" name="Content Placeholder 2"/>
          <p:cNvSpPr>
            <a:spLocks noGrp="1"/>
          </p:cNvSpPr>
          <p:nvPr>
            <p:ph idx="1"/>
          </p:nvPr>
        </p:nvSpPr>
        <p:spPr>
          <a:xfrm>
            <a:off x="914400" y="5681170"/>
            <a:ext cx="7848600" cy="1066800"/>
          </a:xfrm>
        </p:spPr>
        <p:txBody>
          <a:bodyPr>
            <a:noAutofit/>
          </a:bodyPr>
          <a:lstStyle/>
          <a:p>
            <a:pPr marL="0" indent="0">
              <a:buNone/>
            </a:pPr>
            <a:r>
              <a:rPr lang="fr-FR" sz="6600" dirty="0" smtClean="0"/>
              <a:t>Mang</a:t>
            </a:r>
            <a:r>
              <a:rPr lang="fr-FR" sz="6600" dirty="0" smtClean="0">
                <a:solidFill>
                  <a:srgbClr val="FF0000"/>
                </a:solidFill>
              </a:rPr>
              <a:t>e </a:t>
            </a:r>
            <a:r>
              <a:rPr lang="fr-FR" sz="6600" dirty="0" smtClean="0"/>
              <a:t>des légumes!</a:t>
            </a:r>
            <a:endParaRPr lang="fr-FR" sz="6600"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1" y="1219200"/>
            <a:ext cx="3619500" cy="44619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AD6ACD32-7A70-4709-B465-B8170CBAA3CD}" type="slidenum">
              <a:rPr lang="fr-FR" smtClean="0"/>
              <a:t>6</a:t>
            </a:fld>
            <a:endParaRPr lang="fr-FR" dirty="0"/>
          </a:p>
        </p:txBody>
      </p:sp>
      <p:sp>
        <p:nvSpPr>
          <p:cNvPr id="5" name="Footer Placeholder 4"/>
          <p:cNvSpPr>
            <a:spLocks noGrp="1"/>
          </p:cNvSpPr>
          <p:nvPr>
            <p:ph type="ftr" sz="quarter" idx="11"/>
          </p:nvPr>
        </p:nvSpPr>
        <p:spPr/>
        <p:txBody>
          <a:bodyPr/>
          <a:lstStyle/>
          <a:p>
            <a:r>
              <a:rPr lang="fr-FR" smtClean="0"/>
              <a:t>Madame J. Dommanget 2013</a:t>
            </a:r>
            <a:endParaRPr lang="fr-FR" dirty="0"/>
          </a:p>
        </p:txBody>
      </p:sp>
    </p:spTree>
    <p:extLst>
      <p:ext uri="{BB962C8B-B14F-4D97-AF65-F5344CB8AC3E}">
        <p14:creationId xmlns:p14="http://schemas.microsoft.com/office/powerpoint/2010/main" val="17109585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347" y="92241"/>
            <a:ext cx="8229600" cy="1143000"/>
          </a:xfrm>
        </p:spPr>
        <p:txBody>
          <a:bodyPr/>
          <a:lstStyle/>
          <a:p>
            <a:r>
              <a:rPr lang="fr-FR" dirty="0" smtClean="0"/>
              <a:t>(Kristina) / marcher vite</a:t>
            </a:r>
            <a:endParaRPr lang="fr-FR" dirty="0"/>
          </a:p>
        </p:txBody>
      </p:sp>
      <p:sp>
        <p:nvSpPr>
          <p:cNvPr id="3" name="Content Placeholder 2"/>
          <p:cNvSpPr>
            <a:spLocks noGrp="1"/>
          </p:cNvSpPr>
          <p:nvPr>
            <p:ph idx="1"/>
          </p:nvPr>
        </p:nvSpPr>
        <p:spPr>
          <a:xfrm>
            <a:off x="1676400" y="5486400"/>
            <a:ext cx="8229600" cy="685800"/>
          </a:xfrm>
        </p:spPr>
        <p:txBody>
          <a:bodyPr>
            <a:noAutofit/>
          </a:bodyPr>
          <a:lstStyle/>
          <a:p>
            <a:pPr marL="0" indent="0">
              <a:buNone/>
            </a:pPr>
            <a:r>
              <a:rPr lang="fr-FR" sz="8800" dirty="0" smtClean="0"/>
              <a:t>March</a:t>
            </a:r>
            <a:r>
              <a:rPr lang="fr-FR" sz="8800" dirty="0" smtClean="0">
                <a:solidFill>
                  <a:srgbClr val="FF0000"/>
                </a:solidFill>
              </a:rPr>
              <a:t>e</a:t>
            </a:r>
            <a:r>
              <a:rPr lang="fr-FR" sz="8800" dirty="0" smtClean="0"/>
              <a:t> vite!</a:t>
            </a:r>
            <a:endParaRPr lang="fr-FR" sz="8800" dirty="0"/>
          </a:p>
        </p:txBody>
      </p:sp>
      <p:sp>
        <p:nvSpPr>
          <p:cNvPr id="4" name="Slide Number Placeholder 3"/>
          <p:cNvSpPr>
            <a:spLocks noGrp="1"/>
          </p:cNvSpPr>
          <p:nvPr>
            <p:ph type="sldNum" sz="quarter" idx="12"/>
          </p:nvPr>
        </p:nvSpPr>
        <p:spPr/>
        <p:txBody>
          <a:bodyPr/>
          <a:lstStyle/>
          <a:p>
            <a:fld id="{AD6ACD32-7A70-4709-B465-B8170CBAA3CD}" type="slidenum">
              <a:rPr lang="fr-FR" smtClean="0"/>
              <a:t>7</a:t>
            </a:fld>
            <a:endParaRPr lang="fr-FR" dirty="0"/>
          </a:p>
        </p:txBody>
      </p:sp>
      <p:sp>
        <p:nvSpPr>
          <p:cNvPr id="5" name="Footer Placeholder 4"/>
          <p:cNvSpPr>
            <a:spLocks noGrp="1"/>
          </p:cNvSpPr>
          <p:nvPr>
            <p:ph type="ftr" sz="quarter" idx="11"/>
          </p:nvPr>
        </p:nvSpPr>
        <p:spPr/>
        <p:txBody>
          <a:bodyPr/>
          <a:lstStyle/>
          <a:p>
            <a:r>
              <a:rPr lang="fr-FR" smtClean="0"/>
              <a:t>Madame J. Dommanget 2013</a:t>
            </a:r>
            <a:endParaRPr lang="fr-FR" dirty="0"/>
          </a:p>
        </p:txBody>
      </p:sp>
      <p:pic>
        <p:nvPicPr>
          <p:cNvPr id="6146" name="Picture 2" descr="C:\Users\Julia\AppData\Local\Microsoft\Windows\Temporary Internet Files\Content.IE5\XVO2YR24\MC900437938[1].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1" y="1096194"/>
            <a:ext cx="2971801" cy="45489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5176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(Nous) / travailler ensemble</a:t>
            </a:r>
            <a:endParaRPr lang="fr-FR" dirty="0"/>
          </a:p>
        </p:txBody>
      </p:sp>
      <p:sp>
        <p:nvSpPr>
          <p:cNvPr id="3" name="Content Placeholder 2"/>
          <p:cNvSpPr>
            <a:spLocks noGrp="1"/>
          </p:cNvSpPr>
          <p:nvPr>
            <p:ph idx="1"/>
          </p:nvPr>
        </p:nvSpPr>
        <p:spPr>
          <a:xfrm>
            <a:off x="457200" y="5257801"/>
            <a:ext cx="8229600" cy="1279245"/>
          </a:xfrm>
        </p:spPr>
        <p:txBody>
          <a:bodyPr>
            <a:normAutofit/>
          </a:bodyPr>
          <a:lstStyle/>
          <a:p>
            <a:pPr marL="0" indent="0">
              <a:buNone/>
            </a:pPr>
            <a:r>
              <a:rPr lang="fr-FR" sz="7200" dirty="0" smtClean="0"/>
              <a:t>Travaill</a:t>
            </a:r>
            <a:r>
              <a:rPr lang="fr-FR" sz="7200" dirty="0" smtClean="0">
                <a:solidFill>
                  <a:srgbClr val="FF0000"/>
                </a:solidFill>
              </a:rPr>
              <a:t>ons</a:t>
            </a:r>
            <a:r>
              <a:rPr lang="fr-FR" sz="7200" dirty="0" smtClean="0"/>
              <a:t> ensemble!</a:t>
            </a:r>
            <a:endParaRPr lang="fr-FR" sz="7200" dirty="0"/>
          </a:p>
        </p:txBody>
      </p:sp>
      <p:pic>
        <p:nvPicPr>
          <p:cNvPr id="13314" name="Picture 2" descr="C:\Users\Julia\AppData\Local\Microsoft\Windows\Temporary Internet Files\Content.IE5\6GBEL0J3\MC900088956[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47800" y="1295401"/>
            <a:ext cx="6601256" cy="4102745"/>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AD6ACD32-7A70-4709-B465-B8170CBAA3CD}" type="slidenum">
              <a:rPr lang="fr-FR" smtClean="0"/>
              <a:t>8</a:t>
            </a:fld>
            <a:endParaRPr lang="fr-FR" dirty="0"/>
          </a:p>
        </p:txBody>
      </p:sp>
      <p:sp>
        <p:nvSpPr>
          <p:cNvPr id="5" name="Footer Placeholder 4"/>
          <p:cNvSpPr>
            <a:spLocks noGrp="1"/>
          </p:cNvSpPr>
          <p:nvPr>
            <p:ph type="ftr" sz="quarter" idx="11"/>
          </p:nvPr>
        </p:nvSpPr>
        <p:spPr/>
        <p:txBody>
          <a:bodyPr/>
          <a:lstStyle/>
          <a:p>
            <a:r>
              <a:rPr lang="fr-FR" smtClean="0"/>
              <a:t>Madame J. Dommanget 2013</a:t>
            </a:r>
            <a:endParaRPr lang="fr-FR" dirty="0"/>
          </a:p>
        </p:txBody>
      </p:sp>
    </p:spTree>
    <p:extLst>
      <p:ext uri="{BB962C8B-B14F-4D97-AF65-F5344CB8AC3E}">
        <p14:creationId xmlns:p14="http://schemas.microsoft.com/office/powerpoint/2010/main" val="94419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(Toi et moi) / jouer au basketball</a:t>
            </a:r>
            <a:endParaRPr lang="fr-FR" dirty="0"/>
          </a:p>
        </p:txBody>
      </p:sp>
      <p:sp>
        <p:nvSpPr>
          <p:cNvPr id="3" name="Content Placeholder 2"/>
          <p:cNvSpPr>
            <a:spLocks noGrp="1"/>
          </p:cNvSpPr>
          <p:nvPr>
            <p:ph idx="1"/>
          </p:nvPr>
        </p:nvSpPr>
        <p:spPr>
          <a:xfrm>
            <a:off x="533400" y="5181600"/>
            <a:ext cx="8229600" cy="1371600"/>
          </a:xfrm>
        </p:spPr>
        <p:txBody>
          <a:bodyPr>
            <a:normAutofit/>
          </a:bodyPr>
          <a:lstStyle/>
          <a:p>
            <a:pPr marL="0" indent="0">
              <a:buNone/>
            </a:pPr>
            <a:r>
              <a:rPr lang="fr-FR" sz="7200" dirty="0" smtClean="0"/>
              <a:t>Jou</a:t>
            </a:r>
            <a:r>
              <a:rPr lang="fr-FR" sz="7200" dirty="0" smtClean="0">
                <a:solidFill>
                  <a:srgbClr val="FF0000"/>
                </a:solidFill>
              </a:rPr>
              <a:t>ons</a:t>
            </a:r>
            <a:r>
              <a:rPr lang="fr-FR" sz="7200" dirty="0" smtClean="0"/>
              <a:t> au basketball!</a:t>
            </a:r>
            <a:endParaRPr lang="fr-FR" sz="7200" dirty="0"/>
          </a:p>
        </p:txBody>
      </p:sp>
      <p:pic>
        <p:nvPicPr>
          <p:cNvPr id="14338" name="Picture 2" descr="C:\Users\Julia\AppData\Local\Microsoft\Windows\Temporary Internet Files\Content.IE5\SUBB8UVW\MP900430733[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4600" y="1295400"/>
            <a:ext cx="3886200" cy="3886200"/>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AD6ACD32-7A70-4709-B465-B8170CBAA3CD}" type="slidenum">
              <a:rPr lang="fr-FR" smtClean="0"/>
              <a:t>9</a:t>
            </a:fld>
            <a:endParaRPr lang="fr-FR" dirty="0"/>
          </a:p>
        </p:txBody>
      </p:sp>
      <p:sp>
        <p:nvSpPr>
          <p:cNvPr id="5" name="Footer Placeholder 4"/>
          <p:cNvSpPr>
            <a:spLocks noGrp="1"/>
          </p:cNvSpPr>
          <p:nvPr>
            <p:ph type="ftr" sz="quarter" idx="11"/>
          </p:nvPr>
        </p:nvSpPr>
        <p:spPr/>
        <p:txBody>
          <a:bodyPr/>
          <a:lstStyle/>
          <a:p>
            <a:r>
              <a:rPr lang="fr-FR" smtClean="0"/>
              <a:t>Madame J. Dommanget 2013</a:t>
            </a:r>
            <a:endParaRPr lang="fr-FR" dirty="0"/>
          </a:p>
        </p:txBody>
      </p:sp>
    </p:spTree>
    <p:extLst>
      <p:ext uri="{BB962C8B-B14F-4D97-AF65-F5344CB8AC3E}">
        <p14:creationId xmlns:p14="http://schemas.microsoft.com/office/powerpoint/2010/main" val="2436481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1885</TotalTime>
  <Words>1043</Words>
  <Application>Microsoft Macintosh PowerPoint</Application>
  <PresentationFormat>On-screen Show (4:3)</PresentationFormat>
  <Paragraphs>394</Paragraphs>
  <Slides>45</Slides>
  <Notes>1</Notes>
  <HiddenSlides>0</HiddenSlides>
  <MMClips>0</MMClips>
  <ScaleCrop>false</ScaleCrop>
  <HeadingPairs>
    <vt:vector size="8" baseType="variant">
      <vt:variant>
        <vt:lpstr>Fonts Used</vt:lpstr>
      </vt:variant>
      <vt:variant>
        <vt:i4>12</vt:i4>
      </vt:variant>
      <vt:variant>
        <vt:lpstr>Theme</vt:lpstr>
      </vt:variant>
      <vt:variant>
        <vt:i4>2</vt:i4>
      </vt:variant>
      <vt:variant>
        <vt:lpstr>Embedded OLE Servers</vt:lpstr>
      </vt:variant>
      <vt:variant>
        <vt:i4>1</vt:i4>
      </vt:variant>
      <vt:variant>
        <vt:lpstr>Slide Titles</vt:lpstr>
      </vt:variant>
      <vt:variant>
        <vt:i4>45</vt:i4>
      </vt:variant>
    </vt:vector>
  </HeadingPairs>
  <TitlesOfParts>
    <vt:vector size="60" baseType="lpstr">
      <vt:lpstr>Arial Black</vt:lpstr>
      <vt:lpstr>Berlin Sans FB Demi</vt:lpstr>
      <vt:lpstr>Calibri</vt:lpstr>
      <vt:lpstr>Franklin Gothic Medium</vt:lpstr>
      <vt:lpstr>HelloBoxStitch</vt:lpstr>
      <vt:lpstr>KG The Last Time</vt:lpstr>
      <vt:lpstr>KG What the Teacher Wants</vt:lpstr>
      <vt:lpstr>MV Boli</vt:lpstr>
      <vt:lpstr>Tangerine</vt:lpstr>
      <vt:lpstr>Times New Roman</vt:lpstr>
      <vt:lpstr>Too Much Paper!</vt:lpstr>
      <vt:lpstr>Arial</vt:lpstr>
      <vt:lpstr>Office Theme</vt:lpstr>
      <vt:lpstr>Diseño predeterminado</vt:lpstr>
      <vt:lpstr>Document</vt:lpstr>
      <vt:lpstr>L’Impératif</vt:lpstr>
      <vt:lpstr>PowerPoint Presentation</vt:lpstr>
      <vt:lpstr>L’impératif</vt:lpstr>
      <vt:lpstr>PowerPoint Presentation</vt:lpstr>
      <vt:lpstr>PowerPoint Presentation</vt:lpstr>
      <vt:lpstr>(Marc) / manger des légumes</vt:lpstr>
      <vt:lpstr>(Kristina) / marcher vite</vt:lpstr>
      <vt:lpstr>(Nous) / travailler ensemble</vt:lpstr>
      <vt:lpstr>(Toi et moi) / jouer au basketball</vt:lpstr>
      <vt:lpstr>(Matt et Zack) / jouer au tennis</vt:lpstr>
      <vt:lpstr>(Les enfants) / ne manger pas  mon chocolat</vt:lpstr>
      <vt:lpstr>(L’homme) / choisir une porte</vt:lpstr>
      <vt:lpstr>(Abby) / ne ronger pas tes ongles</vt:lpstr>
      <vt:lpstr>(Les élèves) / répondre à la question</vt:lpstr>
      <vt:lpstr>(Lauren) / nager chaque matin</vt:lpstr>
      <vt:lpstr>(Luc, Emma et moi) / finir le projet</vt:lpstr>
      <vt:lpstr>(La plante) / grandir</vt:lpstr>
      <vt:lpstr>Les élèves/ne réfléchir pas trop longtemps</vt:lpstr>
      <vt:lpstr>(Nous) / Ne vendre pas la voiture</vt:lpstr>
      <vt:lpstr>Les verbes</vt:lpstr>
      <vt:lpstr>PowerPoint Presentation</vt:lpstr>
      <vt:lpstr>PowerPoint Presentation</vt:lpstr>
      <vt:lpstr>À l’école!  1. Assieds-toi.     2. Marchez lentement.      3. Trouvez un partenaire.      4. Efface le tableau. 5. Écoutez le professeur.     6. Ouvrez vos livres.     7. Ouvre la fenêtre.     8. Ferme la porte. 9. Étudie.  10. Arrête de parler.   </vt:lpstr>
      <vt:lpstr>PowerPoint Presentation</vt:lpstr>
      <vt:lpstr>PowerPoint Presentation</vt:lpstr>
      <vt:lpstr>A. vos desserts. B. ce film. C. à cette question. D. la porte. E. tes feuilles de papier. F. dans la rue. G. à la banque. H. le chocolat au chien. I. la chanson. J. notre projet. K. une minute. L. la pelouse. </vt:lpstr>
      <vt:lpstr>Activité orale. Écoute les phrases. Remplace le présent par l’impératif.</vt:lpstr>
      <vt:lpstr>PowerPoint Presentation</vt:lpstr>
      <vt:lpstr>Choisis un verbe pour chaque situation.</vt:lpstr>
      <vt:lpstr>Écris des phrases au présent de l’indicatif. N’oublie pas les terminaisons.   </vt:lpstr>
      <vt:lpstr>Trouve la traduction pour chaque phrase.</vt:lpstr>
      <vt:lpstr>Réponses p. 29  1. L 2. B 3. J 4. F 5. H 6. D 7. I 8. G 9. C 10. K 11. A 12. 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15.0025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Julia</dc:creator>
  <cp:lastModifiedBy>Kristen Valente</cp:lastModifiedBy>
  <cp:revision>100</cp:revision>
  <cp:lastPrinted>2013-11-03T23:02:25Z</cp:lastPrinted>
  <dcterms:created xsi:type="dcterms:W3CDTF">2013-09-10T17:22:30Z</dcterms:created>
  <dcterms:modified xsi:type="dcterms:W3CDTF">2017-11-13T13:56:22Z</dcterms:modified>
</cp:coreProperties>
</file>